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4"/>
  </p:notesMasterIdLst>
  <p:handoutMasterIdLst>
    <p:handoutMasterId r:id="rId15"/>
  </p:handoutMasterIdLst>
  <p:sldIdLst>
    <p:sldId id="315" r:id="rId2"/>
    <p:sldId id="316" r:id="rId3"/>
    <p:sldId id="318" r:id="rId4"/>
    <p:sldId id="271" r:id="rId5"/>
    <p:sldId id="347" r:id="rId6"/>
    <p:sldId id="284" r:id="rId7"/>
    <p:sldId id="361" r:id="rId8"/>
    <p:sldId id="328" r:id="rId9"/>
    <p:sldId id="296" r:id="rId10"/>
    <p:sldId id="302" r:id="rId11"/>
    <p:sldId id="280" r:id="rId12"/>
    <p:sldId id="360" r:id="rId1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3888">
          <p15:clr>
            <a:srgbClr val="A4A3A4"/>
          </p15:clr>
        </p15:guide>
        <p15:guide id="3" orient="horz" pos="432">
          <p15:clr>
            <a:srgbClr val="A4A3A4"/>
          </p15:clr>
        </p15:guide>
        <p15:guide id="4" pos="3839">
          <p15:clr>
            <a:srgbClr val="A4A3A4"/>
          </p15:clr>
        </p15:guide>
        <p15:guide id="5" pos="383">
          <p15:clr>
            <a:srgbClr val="A4A3A4"/>
          </p15:clr>
        </p15:guide>
        <p15:guide id="6" pos="715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15" autoAdjust="0"/>
    <p:restoredTop sz="94676" autoAdjust="0"/>
  </p:normalViewPr>
  <p:slideViewPr>
    <p:cSldViewPr showGuides="1">
      <p:cViewPr>
        <p:scale>
          <a:sx n="80" d="100"/>
          <a:sy n="80" d="100"/>
        </p:scale>
        <p:origin x="-341" y="-154"/>
      </p:cViewPr>
      <p:guideLst>
        <p:guide orient="horz" pos="2160"/>
        <p:guide orient="horz" pos="3888"/>
        <p:guide orient="horz" pos="432"/>
        <p:guide pos="3839"/>
        <p:guide pos="383"/>
        <p:guide pos="7151"/>
      </p:guideLst>
    </p:cSldViewPr>
  </p:slideViewPr>
  <p:outlineViewPr>
    <p:cViewPr>
      <p:scale>
        <a:sx n="33" d="100"/>
        <a:sy n="33" d="100"/>
      </p:scale>
      <p:origin x="0" y="1992"/>
    </p:cViewPr>
  </p:outlineViewPr>
  <p:notesTextViewPr>
    <p:cViewPr>
      <p:scale>
        <a:sx n="1" d="1"/>
        <a:sy n="1" d="1"/>
      </p:scale>
      <p:origin x="0" y="0"/>
    </p:cViewPr>
  </p:notesTextViewPr>
  <p:sorterViewPr>
    <p:cViewPr>
      <p:scale>
        <a:sx n="90" d="100"/>
        <a:sy n="90" d="100"/>
      </p:scale>
      <p:origin x="0" y="0"/>
    </p:cViewPr>
  </p:sorterViewPr>
  <p:notesViewPr>
    <p:cSldViewPr showGuides="1">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1B01F70-D589-4873-B952-A1DABA628678}" type="datetimeFigureOut">
              <a:rPr lang="en-US" smtClean="0"/>
              <a:t>8/27/2015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BD2349B-8F0F-48D3-A76F-169E8259E8B4}" type="slidenum">
              <a:rPr lang="en-US" smtClean="0"/>
              <a:t>‹#›</a:t>
            </a:fld>
            <a:endParaRPr lang="en-US"/>
          </a:p>
        </p:txBody>
      </p:sp>
    </p:spTree>
    <p:extLst>
      <p:ext uri="{BB962C8B-B14F-4D97-AF65-F5344CB8AC3E}">
        <p14:creationId xmlns:p14="http://schemas.microsoft.com/office/powerpoint/2010/main" val="34543832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0CE194-A82A-41E4-A06F-A2E8FA068B9B}" type="datetimeFigureOut">
              <a:rPr lang="en-US" smtClean="0"/>
              <a:t>8/27/2015</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E34AA3-179D-4DA1-B7D8-85B0259B5763}" type="slidenum">
              <a:rPr lang="en-US" smtClean="0"/>
              <a:t>‹#›</a:t>
            </a:fld>
            <a:endParaRPr lang="en-US"/>
          </a:p>
        </p:txBody>
      </p:sp>
    </p:spTree>
    <p:extLst>
      <p:ext uri="{BB962C8B-B14F-4D97-AF65-F5344CB8AC3E}">
        <p14:creationId xmlns:p14="http://schemas.microsoft.com/office/powerpoint/2010/main" val="3026903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AU"/>
          </a:p>
        </p:txBody>
      </p:sp>
      <p:sp>
        <p:nvSpPr>
          <p:cNvPr id="4" name="Espace réservé du numéro de diapositive 3"/>
          <p:cNvSpPr>
            <a:spLocks noGrp="1"/>
          </p:cNvSpPr>
          <p:nvPr>
            <p:ph type="sldNum" sz="quarter" idx="10"/>
          </p:nvPr>
        </p:nvSpPr>
        <p:spPr/>
        <p:txBody>
          <a:bodyPr/>
          <a:lstStyle/>
          <a:p>
            <a:fld id="{EAE34AA3-179D-4DA1-B7D8-85B0259B5763}" type="slidenum">
              <a:rPr lang="en-US" smtClean="0"/>
              <a:t>1</a:t>
            </a:fld>
            <a:endParaRPr lang="en-US"/>
          </a:p>
        </p:txBody>
      </p:sp>
    </p:spTree>
    <p:extLst>
      <p:ext uri="{BB962C8B-B14F-4D97-AF65-F5344CB8AC3E}">
        <p14:creationId xmlns:p14="http://schemas.microsoft.com/office/powerpoint/2010/main" val="3100717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AU" dirty="0"/>
          </a:p>
        </p:txBody>
      </p:sp>
      <p:sp>
        <p:nvSpPr>
          <p:cNvPr id="4" name="Espace réservé du numéro de diapositive 3"/>
          <p:cNvSpPr>
            <a:spLocks noGrp="1"/>
          </p:cNvSpPr>
          <p:nvPr>
            <p:ph type="sldNum" sz="quarter" idx="10"/>
          </p:nvPr>
        </p:nvSpPr>
        <p:spPr/>
        <p:txBody>
          <a:bodyPr/>
          <a:lstStyle/>
          <a:p>
            <a:fld id="{EAE34AA3-179D-4DA1-B7D8-85B0259B5763}" type="slidenum">
              <a:rPr lang="en-US" smtClean="0"/>
              <a:t>2</a:t>
            </a:fld>
            <a:endParaRPr lang="en-US"/>
          </a:p>
        </p:txBody>
      </p:sp>
    </p:spTree>
    <p:extLst>
      <p:ext uri="{BB962C8B-B14F-4D97-AF65-F5344CB8AC3E}">
        <p14:creationId xmlns:p14="http://schemas.microsoft.com/office/powerpoint/2010/main" val="117025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84131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16" name="Title 15"/>
          <p:cNvSpPr>
            <a:spLocks noGrp="1"/>
          </p:cNvSpPr>
          <p:nvPr>
            <p:ph type="title"/>
          </p:nvPr>
        </p:nvSpPr>
        <p:spPr>
          <a:xfrm>
            <a:off x="1523603" y="669926"/>
            <a:ext cx="9141619" cy="535812"/>
          </a:xfrm>
        </p:spPr>
        <p:txBody>
          <a:bodyPr>
            <a:noAutofit/>
          </a:bodyPr>
          <a:lstStyle>
            <a:lvl1pPr algn="ctr">
              <a:defRPr sz="3600" b="0">
                <a:solidFill>
                  <a:schemeClr val="accent1"/>
                </a:solidFill>
                <a:latin typeface="Sinkin Sans 200 X Light" pitchFamily="50" charset="0"/>
              </a:defRPr>
            </a:lvl1pPr>
          </a:lstStyle>
          <a:p>
            <a:r>
              <a:rPr lang="en-US" dirty="0" smtClean="0"/>
              <a:t>Click to edit Master title style</a:t>
            </a:r>
            <a:endParaRPr lang="en-GB" dirty="0"/>
          </a:p>
        </p:txBody>
      </p:sp>
      <p:sp>
        <p:nvSpPr>
          <p:cNvPr id="18" name="Text Placeholder 17"/>
          <p:cNvSpPr>
            <a:spLocks noGrp="1"/>
          </p:cNvSpPr>
          <p:nvPr>
            <p:ph type="body" sz="quarter" idx="14" hasCustomPrompt="1"/>
          </p:nvPr>
        </p:nvSpPr>
        <p:spPr>
          <a:xfrm>
            <a:off x="1523603" y="2998770"/>
            <a:ext cx="2971026" cy="812800"/>
          </a:xfrm>
        </p:spPr>
        <p:txBody>
          <a:bodyPr lIns="0" tIns="0" rIns="0" bIns="0">
            <a:normAutofit/>
          </a:bodyPr>
          <a:lstStyle>
            <a:lvl1pPr marL="0" indent="0">
              <a:lnSpc>
                <a:spcPts val="1700"/>
              </a:lnSpc>
              <a:buNone/>
              <a:defRPr sz="950">
                <a:solidFill>
                  <a:schemeClr val="accent6"/>
                </a:solidFill>
                <a:latin typeface="Sinkin Sans 300 Light" pitchFamily="50" charset="0"/>
              </a:defRPr>
            </a:lvl1pPr>
          </a:lstStyle>
          <a:p>
            <a:pPr lvl="0"/>
            <a:r>
              <a:rPr lang="en-US" dirty="0" smtClean="0"/>
              <a:t>Click to edit Master text  styles </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aleh</a:t>
            </a:r>
            <a:r>
              <a:rPr lang="en-US" dirty="0" smtClean="0"/>
              <a:t> </a:t>
            </a:r>
            <a:r>
              <a:rPr lang="en-US" dirty="0" err="1" smtClean="0"/>
              <a:t>pue</a:t>
            </a:r>
            <a:r>
              <a:rPr lang="en-US" dirty="0" smtClean="0"/>
              <a:t> h </a:t>
            </a:r>
            <a:r>
              <a:rPr lang="en-US" dirty="0" err="1" smtClean="0"/>
              <a:t>om</a:t>
            </a:r>
            <a:r>
              <a:rPr lang="en-US" dirty="0" smtClean="0"/>
              <a:t> </a:t>
            </a:r>
            <a:r>
              <a:rPr lang="en-US" dirty="0" err="1" smtClean="0"/>
              <a:t>alah</a:t>
            </a:r>
            <a:r>
              <a:rPr lang="en-US" dirty="0" smtClean="0"/>
              <a:t> </a:t>
            </a:r>
            <a:r>
              <a:rPr lang="en-US" dirty="0" err="1" smtClean="0"/>
              <a:t>hai</a:t>
            </a:r>
            <a:r>
              <a:rPr lang="en-US" dirty="0" smtClean="0"/>
              <a:t> </a:t>
            </a:r>
            <a:r>
              <a:rPr lang="en-US" dirty="0" err="1" smtClean="0"/>
              <a:t>meutuwah</a:t>
            </a:r>
            <a:r>
              <a:rPr lang="en-US" dirty="0" smtClean="0"/>
              <a:t> </a:t>
            </a:r>
            <a:r>
              <a:rPr lang="en-US" dirty="0" err="1" smtClean="0"/>
              <a:t>ka</a:t>
            </a:r>
            <a:r>
              <a:rPr lang="en-US" dirty="0" smtClean="0"/>
              <a:t> </a:t>
            </a:r>
            <a:r>
              <a:rPr lang="en-US" dirty="0" err="1" smtClean="0"/>
              <a:t>abeh</a:t>
            </a:r>
            <a:r>
              <a:rPr lang="en-US" dirty="0" smtClean="0"/>
              <a:t> </a:t>
            </a:r>
            <a:r>
              <a:rPr lang="en-US" dirty="0" err="1" smtClean="0"/>
              <a:t>cara</a:t>
            </a:r>
            <a:r>
              <a:rPr lang="en-US" dirty="0" smtClean="0"/>
              <a:t> </a:t>
            </a:r>
            <a:r>
              <a:rPr lang="en-US" dirty="0" err="1" smtClean="0"/>
              <a:t>mita</a:t>
            </a:r>
            <a:r>
              <a:rPr lang="en-US" dirty="0" smtClean="0"/>
              <a:t> </a:t>
            </a:r>
            <a:r>
              <a:rPr lang="en-US" dirty="0" err="1" smtClean="0"/>
              <a:t>peng</a:t>
            </a:r>
            <a:endParaRPr lang="en-US" dirty="0" smtClean="0"/>
          </a:p>
        </p:txBody>
      </p:sp>
      <p:sp>
        <p:nvSpPr>
          <p:cNvPr id="19" name="Text Placeholder 17"/>
          <p:cNvSpPr>
            <a:spLocks noGrp="1"/>
          </p:cNvSpPr>
          <p:nvPr>
            <p:ph type="body" sz="quarter" idx="15" hasCustomPrompt="1"/>
          </p:nvPr>
        </p:nvSpPr>
        <p:spPr>
          <a:xfrm>
            <a:off x="7402172" y="3000340"/>
            <a:ext cx="2971026" cy="812800"/>
          </a:xfrm>
        </p:spPr>
        <p:txBody>
          <a:bodyPr lIns="0" tIns="0" rIns="0" bIns="0">
            <a:normAutofit/>
          </a:bodyPr>
          <a:lstStyle>
            <a:lvl1pPr marL="0" indent="0">
              <a:lnSpc>
                <a:spcPts val="1700"/>
              </a:lnSpc>
              <a:buNone/>
              <a:defRPr sz="950">
                <a:solidFill>
                  <a:schemeClr val="accent6"/>
                </a:solidFill>
                <a:latin typeface="Sinkin Sans 300 Light" pitchFamily="50" charset="0"/>
              </a:defRPr>
            </a:lvl1pPr>
          </a:lstStyle>
          <a:p>
            <a:pPr lvl="0"/>
            <a:r>
              <a:rPr lang="en-US" dirty="0" smtClean="0"/>
              <a:t>Click to edit Master text  styles </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aleh</a:t>
            </a:r>
            <a:r>
              <a:rPr lang="en-US" dirty="0" smtClean="0"/>
              <a:t> </a:t>
            </a:r>
            <a:r>
              <a:rPr lang="en-US" dirty="0" err="1" smtClean="0"/>
              <a:t>pue</a:t>
            </a:r>
            <a:r>
              <a:rPr lang="en-US" dirty="0" smtClean="0"/>
              <a:t> h </a:t>
            </a:r>
            <a:r>
              <a:rPr lang="en-US" dirty="0" err="1" smtClean="0"/>
              <a:t>om</a:t>
            </a:r>
            <a:r>
              <a:rPr lang="en-US" dirty="0" smtClean="0"/>
              <a:t> </a:t>
            </a:r>
            <a:r>
              <a:rPr lang="en-US" dirty="0" err="1" smtClean="0"/>
              <a:t>alah</a:t>
            </a:r>
            <a:r>
              <a:rPr lang="en-US" dirty="0" smtClean="0"/>
              <a:t> </a:t>
            </a:r>
            <a:r>
              <a:rPr lang="en-US" dirty="0" err="1" smtClean="0"/>
              <a:t>hai</a:t>
            </a:r>
            <a:r>
              <a:rPr lang="en-US" dirty="0" smtClean="0"/>
              <a:t> </a:t>
            </a:r>
            <a:r>
              <a:rPr lang="en-US" dirty="0" err="1" smtClean="0"/>
              <a:t>meutuwah</a:t>
            </a:r>
            <a:r>
              <a:rPr lang="en-US" dirty="0" smtClean="0"/>
              <a:t> </a:t>
            </a:r>
            <a:r>
              <a:rPr lang="en-US" dirty="0" err="1" smtClean="0"/>
              <a:t>ka</a:t>
            </a:r>
            <a:r>
              <a:rPr lang="en-US" dirty="0" smtClean="0"/>
              <a:t> </a:t>
            </a:r>
            <a:r>
              <a:rPr lang="en-US" dirty="0" err="1" smtClean="0"/>
              <a:t>abeh</a:t>
            </a:r>
            <a:r>
              <a:rPr lang="en-US" dirty="0" smtClean="0"/>
              <a:t> </a:t>
            </a:r>
            <a:r>
              <a:rPr lang="en-US" dirty="0" err="1" smtClean="0"/>
              <a:t>cara</a:t>
            </a:r>
            <a:r>
              <a:rPr lang="en-US" dirty="0" smtClean="0"/>
              <a:t> </a:t>
            </a:r>
            <a:r>
              <a:rPr lang="en-US" dirty="0" err="1" smtClean="0"/>
              <a:t>mita</a:t>
            </a:r>
            <a:r>
              <a:rPr lang="en-US" dirty="0" smtClean="0"/>
              <a:t> </a:t>
            </a:r>
            <a:r>
              <a:rPr lang="en-US" dirty="0" err="1" smtClean="0"/>
              <a:t>peng</a:t>
            </a:r>
            <a:endParaRPr lang="en-US" dirty="0" smtClean="0"/>
          </a:p>
        </p:txBody>
      </p:sp>
      <p:sp>
        <p:nvSpPr>
          <p:cNvPr id="21" name="Content Placeholder 20"/>
          <p:cNvSpPr>
            <a:spLocks noGrp="1"/>
          </p:cNvSpPr>
          <p:nvPr>
            <p:ph sz="quarter" idx="16" hasCustomPrompt="1"/>
          </p:nvPr>
        </p:nvSpPr>
        <p:spPr>
          <a:xfrm>
            <a:off x="1523603" y="2547522"/>
            <a:ext cx="4710473" cy="292100"/>
          </a:xfrm>
        </p:spPr>
        <p:txBody>
          <a:bodyPr lIns="0" tIns="0" rIns="0" bIns="0">
            <a:normAutofit/>
          </a:bodyPr>
          <a:lstStyle>
            <a:lvl1pPr marL="0" indent="0">
              <a:buNone/>
              <a:defRPr sz="1400">
                <a:solidFill>
                  <a:schemeClr val="accent1"/>
                </a:solidFill>
                <a:latin typeface="Sinkin Sans 300 Light" pitchFamily="50" charset="0"/>
              </a:defRPr>
            </a:lvl1pPr>
          </a:lstStyle>
          <a:p>
            <a:pPr lvl="0"/>
            <a:r>
              <a:rPr lang="en-GB" dirty="0" smtClean="0"/>
              <a:t>Click to edit Content Heading</a:t>
            </a:r>
          </a:p>
        </p:txBody>
      </p:sp>
      <p:sp>
        <p:nvSpPr>
          <p:cNvPr id="22" name="Content Placeholder 20"/>
          <p:cNvSpPr>
            <a:spLocks noGrp="1"/>
          </p:cNvSpPr>
          <p:nvPr>
            <p:ph sz="quarter" idx="17" hasCustomPrompt="1"/>
          </p:nvPr>
        </p:nvSpPr>
        <p:spPr>
          <a:xfrm>
            <a:off x="6532449" y="2547522"/>
            <a:ext cx="4132773" cy="292100"/>
          </a:xfrm>
        </p:spPr>
        <p:txBody>
          <a:bodyPr lIns="0" tIns="0" rIns="0" bIns="0">
            <a:normAutofit/>
          </a:bodyPr>
          <a:lstStyle>
            <a:lvl1pPr marL="0" indent="0">
              <a:buNone/>
              <a:defRPr sz="1400">
                <a:solidFill>
                  <a:schemeClr val="accent1"/>
                </a:solidFill>
                <a:latin typeface="Sinkin Sans 300 Light" pitchFamily="50" charset="0"/>
              </a:defRPr>
            </a:lvl1pPr>
          </a:lstStyle>
          <a:p>
            <a:pPr lvl="0"/>
            <a:r>
              <a:rPr lang="en-GB" dirty="0" smtClean="0"/>
              <a:t>Click to edit Content Heading</a:t>
            </a:r>
          </a:p>
        </p:txBody>
      </p:sp>
      <p:sp>
        <p:nvSpPr>
          <p:cNvPr id="23" name="Text Placeholder 17"/>
          <p:cNvSpPr>
            <a:spLocks noGrp="1"/>
          </p:cNvSpPr>
          <p:nvPr>
            <p:ph type="body" sz="quarter" idx="18" hasCustomPrompt="1"/>
          </p:nvPr>
        </p:nvSpPr>
        <p:spPr>
          <a:xfrm>
            <a:off x="1523603" y="1285443"/>
            <a:ext cx="9141619" cy="248082"/>
          </a:xfrm>
        </p:spPr>
        <p:txBody>
          <a:bodyPr lIns="0" tIns="0" rIns="0" bIns="0">
            <a:normAutofit/>
          </a:bodyPr>
          <a:lstStyle>
            <a:lvl1pPr marL="0" indent="0" algn="ctr">
              <a:lnSpc>
                <a:spcPts val="1400"/>
              </a:lnSpc>
              <a:buNone/>
              <a:defRPr sz="1000">
                <a:solidFill>
                  <a:schemeClr val="bg1">
                    <a:lumMod val="50000"/>
                  </a:schemeClr>
                </a:solidFill>
                <a:latin typeface="Sinkin Sans 300 Light" pitchFamily="50" charset="0"/>
              </a:defRPr>
            </a:lvl1pPr>
          </a:lstStyle>
          <a:p>
            <a:pPr lvl="0"/>
            <a:r>
              <a:rPr lang="en-GB" dirty="0" smtClean="0"/>
              <a:t>write your relevant text here</a:t>
            </a:r>
          </a:p>
        </p:txBody>
      </p:sp>
    </p:spTree>
    <p:extLst>
      <p:ext uri="{BB962C8B-B14F-4D97-AF65-F5344CB8AC3E}">
        <p14:creationId xmlns:p14="http://schemas.microsoft.com/office/powerpoint/2010/main" val="34213267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16" name="Title 15"/>
          <p:cNvSpPr>
            <a:spLocks noGrp="1"/>
          </p:cNvSpPr>
          <p:nvPr>
            <p:ph type="title"/>
          </p:nvPr>
        </p:nvSpPr>
        <p:spPr>
          <a:xfrm>
            <a:off x="1523603" y="669926"/>
            <a:ext cx="9141619" cy="535812"/>
          </a:xfrm>
        </p:spPr>
        <p:txBody>
          <a:bodyPr>
            <a:noAutofit/>
          </a:bodyPr>
          <a:lstStyle>
            <a:lvl1pPr algn="ctr">
              <a:defRPr sz="3600" b="0">
                <a:solidFill>
                  <a:schemeClr val="accent1"/>
                </a:solidFill>
                <a:latin typeface="Sinkin Sans 200 X Light" pitchFamily="50" charset="0"/>
              </a:defRPr>
            </a:lvl1pPr>
          </a:lstStyle>
          <a:p>
            <a:r>
              <a:rPr lang="en-US" dirty="0" smtClean="0"/>
              <a:t>Click to edit Master title style</a:t>
            </a:r>
            <a:endParaRPr lang="en-GB" dirty="0"/>
          </a:p>
        </p:txBody>
      </p:sp>
      <p:sp>
        <p:nvSpPr>
          <p:cNvPr id="23" name="Text Placeholder 17"/>
          <p:cNvSpPr>
            <a:spLocks noGrp="1"/>
          </p:cNvSpPr>
          <p:nvPr>
            <p:ph type="body" sz="quarter" idx="18" hasCustomPrompt="1"/>
          </p:nvPr>
        </p:nvSpPr>
        <p:spPr>
          <a:xfrm>
            <a:off x="1523603" y="1285443"/>
            <a:ext cx="9141619" cy="248082"/>
          </a:xfrm>
        </p:spPr>
        <p:txBody>
          <a:bodyPr lIns="0" tIns="0" rIns="0" bIns="0">
            <a:normAutofit/>
          </a:bodyPr>
          <a:lstStyle>
            <a:lvl1pPr marL="0" indent="0" algn="ctr">
              <a:lnSpc>
                <a:spcPts val="1400"/>
              </a:lnSpc>
              <a:buNone/>
              <a:defRPr sz="1000">
                <a:solidFill>
                  <a:schemeClr val="bg1">
                    <a:lumMod val="50000"/>
                  </a:schemeClr>
                </a:solidFill>
                <a:latin typeface="Sinkin Sans 300 Light" pitchFamily="50" charset="0"/>
              </a:defRPr>
            </a:lvl1pPr>
          </a:lstStyle>
          <a:p>
            <a:pPr lvl="0"/>
            <a:r>
              <a:rPr lang="en-GB" dirty="0" smtClean="0"/>
              <a:t>write your relevant text here</a:t>
            </a:r>
          </a:p>
        </p:txBody>
      </p:sp>
      <p:sp>
        <p:nvSpPr>
          <p:cNvPr id="9" name="Content Placeholder 20"/>
          <p:cNvSpPr>
            <a:spLocks noGrp="1"/>
          </p:cNvSpPr>
          <p:nvPr>
            <p:ph sz="quarter" idx="16"/>
          </p:nvPr>
        </p:nvSpPr>
        <p:spPr>
          <a:xfrm>
            <a:off x="1217612" y="4800600"/>
            <a:ext cx="2286000" cy="228600"/>
          </a:xfrm>
        </p:spPr>
        <p:txBody>
          <a:bodyPr lIns="0" tIns="0" rIns="0" bIns="0">
            <a:normAutofit/>
          </a:bodyPr>
          <a:lstStyle>
            <a:lvl1pPr marL="0" indent="0" algn="ctr">
              <a:buNone/>
              <a:defRPr sz="1400">
                <a:solidFill>
                  <a:schemeClr val="accent1"/>
                </a:solidFill>
                <a:latin typeface="Sinkin Sans 300 Light" pitchFamily="50" charset="0"/>
              </a:defRPr>
            </a:lvl1pPr>
          </a:lstStyle>
          <a:p>
            <a:pPr lvl="0"/>
            <a:endParaRPr lang="en-GB" dirty="0" smtClean="0"/>
          </a:p>
        </p:txBody>
      </p:sp>
      <p:sp>
        <p:nvSpPr>
          <p:cNvPr id="10" name="Text Placeholder 17"/>
          <p:cNvSpPr>
            <a:spLocks noGrp="1"/>
          </p:cNvSpPr>
          <p:nvPr>
            <p:ph type="body" sz="quarter" idx="21"/>
          </p:nvPr>
        </p:nvSpPr>
        <p:spPr>
          <a:xfrm>
            <a:off x="1217612" y="5105400"/>
            <a:ext cx="2286001" cy="381000"/>
          </a:xfrm>
        </p:spPr>
        <p:txBody>
          <a:bodyPr lIns="0" tIns="0" rIns="0" bIns="0">
            <a:normAutofit/>
          </a:bodyPr>
          <a:lstStyle>
            <a:lvl1pPr marL="0" indent="0" algn="ctr">
              <a:lnSpc>
                <a:spcPct val="150000"/>
              </a:lnSpc>
              <a:buNone/>
              <a:defRPr sz="950">
                <a:solidFill>
                  <a:schemeClr val="accent6"/>
                </a:solidFill>
                <a:latin typeface="Sinkin Sans 300 Light" pitchFamily="50" charset="0"/>
              </a:defRPr>
            </a:lvl1pPr>
          </a:lstStyle>
          <a:p>
            <a:pPr lvl="0"/>
            <a:endParaRPr lang="en-US" dirty="0" smtClean="0"/>
          </a:p>
        </p:txBody>
      </p:sp>
      <p:sp>
        <p:nvSpPr>
          <p:cNvPr id="4" name="Picture Placeholder 3"/>
          <p:cNvSpPr>
            <a:spLocks noGrp="1"/>
          </p:cNvSpPr>
          <p:nvPr>
            <p:ph type="pic" sz="quarter" idx="22"/>
          </p:nvPr>
        </p:nvSpPr>
        <p:spPr>
          <a:xfrm>
            <a:off x="1255712" y="2382831"/>
            <a:ext cx="2209800" cy="2209800"/>
          </a:xfrm>
          <a:prstGeom prst="flowChartConnector">
            <a:avLst/>
          </a:prstGeom>
          <a:ln w="19050">
            <a:solidFill>
              <a:schemeClr val="accent1"/>
            </a:solidFill>
          </a:ln>
        </p:spPr>
        <p:txBody>
          <a:bodyPr>
            <a:normAutofit/>
          </a:bodyPr>
          <a:lstStyle>
            <a:lvl1pPr marL="0" indent="0">
              <a:buNone/>
              <a:defRPr sz="1400">
                <a:latin typeface="Sinkin Sans 300 Light" pitchFamily="50" charset="0"/>
              </a:defRPr>
            </a:lvl1pPr>
          </a:lstStyle>
          <a:p>
            <a:endParaRPr lang="en-US" dirty="0"/>
          </a:p>
        </p:txBody>
      </p:sp>
      <p:sp>
        <p:nvSpPr>
          <p:cNvPr id="34" name="Picture Placeholder 3"/>
          <p:cNvSpPr>
            <a:spLocks noGrp="1"/>
          </p:cNvSpPr>
          <p:nvPr>
            <p:ph type="pic" sz="quarter" idx="23"/>
          </p:nvPr>
        </p:nvSpPr>
        <p:spPr>
          <a:xfrm>
            <a:off x="3770311" y="2382831"/>
            <a:ext cx="2209800" cy="2209800"/>
          </a:xfrm>
          <a:prstGeom prst="flowChartConnector">
            <a:avLst/>
          </a:prstGeom>
          <a:ln w="19050">
            <a:solidFill>
              <a:schemeClr val="accent1"/>
            </a:solidFill>
          </a:ln>
        </p:spPr>
        <p:txBody>
          <a:bodyPr>
            <a:normAutofit/>
          </a:bodyPr>
          <a:lstStyle>
            <a:lvl1pPr marL="0" indent="0">
              <a:buNone/>
              <a:defRPr sz="1400">
                <a:latin typeface="Sinkin Sans 300 Light" pitchFamily="50" charset="0"/>
              </a:defRPr>
            </a:lvl1pPr>
          </a:lstStyle>
          <a:p>
            <a:endParaRPr lang="en-US" dirty="0"/>
          </a:p>
        </p:txBody>
      </p:sp>
      <p:sp>
        <p:nvSpPr>
          <p:cNvPr id="35" name="Picture Placeholder 3"/>
          <p:cNvSpPr>
            <a:spLocks noGrp="1"/>
          </p:cNvSpPr>
          <p:nvPr>
            <p:ph type="pic" sz="quarter" idx="24"/>
          </p:nvPr>
        </p:nvSpPr>
        <p:spPr>
          <a:xfrm>
            <a:off x="6284911" y="2382831"/>
            <a:ext cx="2209800" cy="2209800"/>
          </a:xfrm>
          <a:prstGeom prst="flowChartConnector">
            <a:avLst/>
          </a:prstGeom>
          <a:ln w="19050">
            <a:solidFill>
              <a:schemeClr val="accent1"/>
            </a:solidFill>
          </a:ln>
        </p:spPr>
        <p:txBody>
          <a:bodyPr>
            <a:normAutofit/>
          </a:bodyPr>
          <a:lstStyle>
            <a:lvl1pPr marL="0" indent="0">
              <a:buNone/>
              <a:defRPr sz="1400">
                <a:latin typeface="Sinkin Sans 300 Light" pitchFamily="50" charset="0"/>
              </a:defRPr>
            </a:lvl1pPr>
          </a:lstStyle>
          <a:p>
            <a:endParaRPr lang="en-US" dirty="0"/>
          </a:p>
        </p:txBody>
      </p:sp>
      <p:sp>
        <p:nvSpPr>
          <p:cNvPr id="36" name="Picture Placeholder 3"/>
          <p:cNvSpPr>
            <a:spLocks noGrp="1"/>
          </p:cNvSpPr>
          <p:nvPr>
            <p:ph type="pic" sz="quarter" idx="25"/>
          </p:nvPr>
        </p:nvSpPr>
        <p:spPr>
          <a:xfrm>
            <a:off x="8723311" y="2382831"/>
            <a:ext cx="2209800" cy="2209800"/>
          </a:xfrm>
          <a:prstGeom prst="flowChartConnector">
            <a:avLst/>
          </a:prstGeom>
          <a:ln w="19050">
            <a:solidFill>
              <a:schemeClr val="accent1"/>
            </a:solidFill>
          </a:ln>
        </p:spPr>
        <p:txBody>
          <a:bodyPr>
            <a:normAutofit/>
          </a:bodyPr>
          <a:lstStyle>
            <a:lvl1pPr marL="0" indent="0">
              <a:buNone/>
              <a:defRPr sz="1400">
                <a:latin typeface="Sinkin Sans 300 Light" pitchFamily="50" charset="0"/>
              </a:defRPr>
            </a:lvl1pPr>
          </a:lstStyle>
          <a:p>
            <a:endParaRPr lang="en-US" dirty="0"/>
          </a:p>
        </p:txBody>
      </p:sp>
      <p:sp>
        <p:nvSpPr>
          <p:cNvPr id="49" name="Content Placeholder 20"/>
          <p:cNvSpPr>
            <a:spLocks noGrp="1"/>
          </p:cNvSpPr>
          <p:nvPr>
            <p:ph sz="quarter" idx="26"/>
          </p:nvPr>
        </p:nvSpPr>
        <p:spPr>
          <a:xfrm>
            <a:off x="3732211" y="4800600"/>
            <a:ext cx="2286000" cy="228600"/>
          </a:xfrm>
        </p:spPr>
        <p:txBody>
          <a:bodyPr lIns="0" tIns="0" rIns="0" bIns="0">
            <a:normAutofit/>
          </a:bodyPr>
          <a:lstStyle>
            <a:lvl1pPr marL="0" indent="0" algn="ctr">
              <a:buNone/>
              <a:defRPr sz="1400">
                <a:solidFill>
                  <a:schemeClr val="accent1"/>
                </a:solidFill>
                <a:latin typeface="Sinkin Sans 300 Light" pitchFamily="50" charset="0"/>
              </a:defRPr>
            </a:lvl1pPr>
          </a:lstStyle>
          <a:p>
            <a:pPr lvl="0"/>
            <a:endParaRPr lang="en-GB" dirty="0" smtClean="0"/>
          </a:p>
        </p:txBody>
      </p:sp>
      <p:sp>
        <p:nvSpPr>
          <p:cNvPr id="54" name="Text Placeholder 17"/>
          <p:cNvSpPr>
            <a:spLocks noGrp="1"/>
          </p:cNvSpPr>
          <p:nvPr>
            <p:ph type="body" sz="quarter" idx="27"/>
          </p:nvPr>
        </p:nvSpPr>
        <p:spPr>
          <a:xfrm>
            <a:off x="3732211" y="5105400"/>
            <a:ext cx="2286001" cy="381000"/>
          </a:xfrm>
        </p:spPr>
        <p:txBody>
          <a:bodyPr lIns="0" tIns="0" rIns="0" bIns="0">
            <a:normAutofit/>
          </a:bodyPr>
          <a:lstStyle>
            <a:lvl1pPr marL="0" indent="0" algn="ctr">
              <a:lnSpc>
                <a:spcPct val="150000"/>
              </a:lnSpc>
              <a:buNone/>
              <a:defRPr sz="950">
                <a:solidFill>
                  <a:schemeClr val="accent6"/>
                </a:solidFill>
                <a:latin typeface="Sinkin Sans 300 Light" pitchFamily="50" charset="0"/>
              </a:defRPr>
            </a:lvl1pPr>
          </a:lstStyle>
          <a:p>
            <a:pPr lvl="0"/>
            <a:endParaRPr lang="en-US" dirty="0" smtClean="0"/>
          </a:p>
        </p:txBody>
      </p:sp>
      <p:sp>
        <p:nvSpPr>
          <p:cNvPr id="55" name="Content Placeholder 20"/>
          <p:cNvSpPr>
            <a:spLocks noGrp="1"/>
          </p:cNvSpPr>
          <p:nvPr>
            <p:ph sz="quarter" idx="28"/>
          </p:nvPr>
        </p:nvSpPr>
        <p:spPr>
          <a:xfrm>
            <a:off x="6246811" y="4800600"/>
            <a:ext cx="2286000" cy="228600"/>
          </a:xfrm>
        </p:spPr>
        <p:txBody>
          <a:bodyPr lIns="0" tIns="0" rIns="0" bIns="0">
            <a:normAutofit/>
          </a:bodyPr>
          <a:lstStyle>
            <a:lvl1pPr marL="0" indent="0" algn="ctr">
              <a:buNone/>
              <a:defRPr sz="1400">
                <a:solidFill>
                  <a:schemeClr val="accent1"/>
                </a:solidFill>
                <a:latin typeface="Sinkin Sans 300 Light" pitchFamily="50" charset="0"/>
              </a:defRPr>
            </a:lvl1pPr>
          </a:lstStyle>
          <a:p>
            <a:pPr lvl="0"/>
            <a:endParaRPr lang="en-GB" dirty="0" smtClean="0"/>
          </a:p>
        </p:txBody>
      </p:sp>
      <p:sp>
        <p:nvSpPr>
          <p:cNvPr id="56" name="Text Placeholder 17"/>
          <p:cNvSpPr>
            <a:spLocks noGrp="1"/>
          </p:cNvSpPr>
          <p:nvPr>
            <p:ph type="body" sz="quarter" idx="29"/>
          </p:nvPr>
        </p:nvSpPr>
        <p:spPr>
          <a:xfrm>
            <a:off x="6246811" y="5105400"/>
            <a:ext cx="2286001" cy="381000"/>
          </a:xfrm>
        </p:spPr>
        <p:txBody>
          <a:bodyPr lIns="0" tIns="0" rIns="0" bIns="0">
            <a:normAutofit/>
          </a:bodyPr>
          <a:lstStyle>
            <a:lvl1pPr marL="0" indent="0" algn="ctr">
              <a:lnSpc>
                <a:spcPct val="150000"/>
              </a:lnSpc>
              <a:buNone/>
              <a:defRPr sz="950">
                <a:solidFill>
                  <a:schemeClr val="accent6"/>
                </a:solidFill>
                <a:latin typeface="Sinkin Sans 300 Light" pitchFamily="50" charset="0"/>
              </a:defRPr>
            </a:lvl1pPr>
          </a:lstStyle>
          <a:p>
            <a:pPr lvl="0"/>
            <a:endParaRPr lang="en-US" dirty="0" smtClean="0"/>
          </a:p>
        </p:txBody>
      </p:sp>
      <p:sp>
        <p:nvSpPr>
          <p:cNvPr id="57" name="Content Placeholder 20"/>
          <p:cNvSpPr>
            <a:spLocks noGrp="1"/>
          </p:cNvSpPr>
          <p:nvPr>
            <p:ph sz="quarter" idx="30"/>
          </p:nvPr>
        </p:nvSpPr>
        <p:spPr>
          <a:xfrm>
            <a:off x="8685211" y="4800600"/>
            <a:ext cx="2286000" cy="228600"/>
          </a:xfrm>
        </p:spPr>
        <p:txBody>
          <a:bodyPr lIns="0" tIns="0" rIns="0" bIns="0">
            <a:normAutofit/>
          </a:bodyPr>
          <a:lstStyle>
            <a:lvl1pPr marL="0" indent="0" algn="ctr">
              <a:buNone/>
              <a:defRPr sz="1400">
                <a:solidFill>
                  <a:schemeClr val="accent1"/>
                </a:solidFill>
                <a:latin typeface="Sinkin Sans 300 Light" pitchFamily="50" charset="0"/>
              </a:defRPr>
            </a:lvl1pPr>
          </a:lstStyle>
          <a:p>
            <a:pPr lvl="0"/>
            <a:endParaRPr lang="en-GB" dirty="0" smtClean="0"/>
          </a:p>
        </p:txBody>
      </p:sp>
      <p:sp>
        <p:nvSpPr>
          <p:cNvPr id="58" name="Text Placeholder 17"/>
          <p:cNvSpPr>
            <a:spLocks noGrp="1"/>
          </p:cNvSpPr>
          <p:nvPr>
            <p:ph type="body" sz="quarter" idx="31"/>
          </p:nvPr>
        </p:nvSpPr>
        <p:spPr>
          <a:xfrm>
            <a:off x="8685211" y="5105400"/>
            <a:ext cx="2286001" cy="381000"/>
          </a:xfrm>
        </p:spPr>
        <p:txBody>
          <a:bodyPr lIns="0" tIns="0" rIns="0" bIns="0">
            <a:normAutofit/>
          </a:bodyPr>
          <a:lstStyle>
            <a:lvl1pPr marL="0" indent="0" algn="ctr">
              <a:lnSpc>
                <a:spcPct val="150000"/>
              </a:lnSpc>
              <a:buNone/>
              <a:defRPr sz="950">
                <a:solidFill>
                  <a:schemeClr val="accent6"/>
                </a:solidFill>
                <a:latin typeface="Sinkin Sans 300 Light" pitchFamily="50" charset="0"/>
              </a:defRPr>
            </a:lvl1pPr>
          </a:lstStyle>
          <a:p>
            <a:pPr lvl="0"/>
            <a:endParaRPr lang="en-US" dirty="0" smtClean="0"/>
          </a:p>
        </p:txBody>
      </p:sp>
    </p:spTree>
    <p:extLst>
      <p:ext uri="{BB962C8B-B14F-4D97-AF65-F5344CB8AC3E}">
        <p14:creationId xmlns:p14="http://schemas.microsoft.com/office/powerpoint/2010/main" val="138561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animEffect transition="in" filter="fade">
                                      <p:cBhvr>
                                        <p:cTn id="11" dur="500"/>
                                        <p:tgtEl>
                                          <p:spTgt spid="23">
                                            <p:txEl>
                                              <p:pRg st="0" end="0"/>
                                            </p:txEl>
                                          </p:spTgt>
                                        </p:tgtEl>
                                      </p:cBhvr>
                                    </p:animEffect>
                                  </p:childTnLst>
                                </p:cTn>
                              </p:par>
                            </p:childTnLst>
                          </p:cTn>
                        </p:par>
                        <p:par>
                          <p:cTn id="12" fill="hold">
                            <p:stCondLst>
                              <p:cond delay="1000"/>
                            </p:stCondLst>
                            <p:childTnLst>
                              <p:par>
                                <p:cTn id="13" presetID="2" presetClass="entr" presetSubtype="8" accel="48000" decel="52000" fill="hold" grpId="0" nodeType="afterEffect">
                                  <p:stCondLst>
                                    <p:cond delay="0"/>
                                  </p:stCondLst>
                                  <p:childTnLst>
                                    <p:set>
                                      <p:cBhvr>
                                        <p:cTn id="14" dur="1" fill="hold">
                                          <p:stCondLst>
                                            <p:cond delay="0"/>
                                          </p:stCondLst>
                                        </p:cTn>
                                        <p:tgtEl>
                                          <p:spTgt spid="34"/>
                                        </p:tgtEl>
                                        <p:attrNameLst>
                                          <p:attrName>style.visibility</p:attrName>
                                        </p:attrNameLst>
                                      </p:cBhvr>
                                      <p:to>
                                        <p:strVal val="visible"/>
                                      </p:to>
                                    </p:set>
                                    <p:anim calcmode="lin" valueType="num">
                                      <p:cBhvr additive="base">
                                        <p:cTn id="15" dur="500" fill="hold"/>
                                        <p:tgtEl>
                                          <p:spTgt spid="34"/>
                                        </p:tgtEl>
                                        <p:attrNameLst>
                                          <p:attrName>ppt_x</p:attrName>
                                        </p:attrNameLst>
                                      </p:cBhvr>
                                      <p:tavLst>
                                        <p:tav tm="0">
                                          <p:val>
                                            <p:strVal val="0-#ppt_w/2"/>
                                          </p:val>
                                        </p:tav>
                                        <p:tav tm="100000">
                                          <p:val>
                                            <p:strVal val="#ppt_x"/>
                                          </p:val>
                                        </p:tav>
                                      </p:tavLst>
                                    </p:anim>
                                    <p:anim calcmode="lin" valueType="num">
                                      <p:cBhvr additive="base">
                                        <p:cTn id="16" dur="500" fill="hold"/>
                                        <p:tgtEl>
                                          <p:spTgt spid="34"/>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22" presetClass="entr" presetSubtype="1" fill="hold" grpId="0" nodeType="afterEffect" nodePh="1">
                                  <p:stCondLst>
                                    <p:cond delay="0"/>
                                  </p:stCondLst>
                                  <p:endCondLst>
                                    <p:cond evt="begin" delay="0">
                                      <p:tn val="18"/>
                                    </p:cond>
                                  </p:endCondLst>
                                  <p:childTnLst>
                                    <p:set>
                                      <p:cBhvr>
                                        <p:cTn id="19" dur="1" fill="hold">
                                          <p:stCondLst>
                                            <p:cond delay="0"/>
                                          </p:stCondLst>
                                        </p:cTn>
                                        <p:tgtEl>
                                          <p:spTgt spid="49">
                                            <p:txEl>
                                              <p:pRg st="0" end="0"/>
                                            </p:txEl>
                                          </p:spTgt>
                                        </p:tgtEl>
                                        <p:attrNameLst>
                                          <p:attrName>style.visibility</p:attrName>
                                        </p:attrNameLst>
                                      </p:cBhvr>
                                      <p:to>
                                        <p:strVal val="visible"/>
                                      </p:to>
                                    </p:set>
                                    <p:animEffect transition="in" filter="wipe(up)">
                                      <p:cBhvr>
                                        <p:cTn id="20" dur="500"/>
                                        <p:tgtEl>
                                          <p:spTgt spid="49">
                                            <p:txEl>
                                              <p:pRg st="0" end="0"/>
                                            </p:txEl>
                                          </p:spTgt>
                                        </p:tgtEl>
                                      </p:cBhvr>
                                    </p:animEffect>
                                  </p:childTnLst>
                                </p:cTn>
                              </p:par>
                            </p:childTnLst>
                          </p:cTn>
                        </p:par>
                        <p:par>
                          <p:cTn id="21" fill="hold">
                            <p:stCondLst>
                              <p:cond delay="2000"/>
                            </p:stCondLst>
                            <p:childTnLst>
                              <p:par>
                                <p:cTn id="22" presetID="9" presetClass="entr" presetSubtype="0" fill="hold" grpId="0" nodeType="afterEffect" nodePh="1">
                                  <p:stCondLst>
                                    <p:cond delay="0"/>
                                  </p:stCondLst>
                                  <p:endCondLst>
                                    <p:cond evt="begin" delay="0">
                                      <p:tn val="22"/>
                                    </p:cond>
                                  </p:endCondLst>
                                  <p:childTnLst>
                                    <p:set>
                                      <p:cBhvr>
                                        <p:cTn id="23" dur="1" fill="hold">
                                          <p:stCondLst>
                                            <p:cond delay="0"/>
                                          </p:stCondLst>
                                        </p:cTn>
                                        <p:tgtEl>
                                          <p:spTgt spid="54">
                                            <p:txEl>
                                              <p:pRg st="0" end="0"/>
                                            </p:txEl>
                                          </p:spTgt>
                                        </p:tgtEl>
                                        <p:attrNameLst>
                                          <p:attrName>style.visibility</p:attrName>
                                        </p:attrNameLst>
                                      </p:cBhvr>
                                      <p:to>
                                        <p:strVal val="visible"/>
                                      </p:to>
                                    </p:set>
                                    <p:animEffect transition="in" filter="dissolve">
                                      <p:cBhvr>
                                        <p:cTn id="24" dur="500"/>
                                        <p:tgtEl>
                                          <p:spTgt spid="54">
                                            <p:txEl>
                                              <p:pRg st="0" end="0"/>
                                            </p:txEl>
                                          </p:spTgt>
                                        </p:tgtEl>
                                      </p:cBhvr>
                                    </p:animEffect>
                                  </p:childTnLst>
                                </p:cTn>
                              </p:par>
                            </p:childTnLst>
                          </p:cTn>
                        </p:par>
                        <p:par>
                          <p:cTn id="25" fill="hold">
                            <p:stCondLst>
                              <p:cond delay="2500"/>
                            </p:stCondLst>
                            <p:childTnLst>
                              <p:par>
                                <p:cTn id="26" presetID="2" presetClass="entr" presetSubtype="2" accel="48000" decel="52000" fill="hold" grpId="0" nodeType="afterEffect">
                                  <p:stCondLst>
                                    <p:cond delay="0"/>
                                  </p:stCondLst>
                                  <p:childTnLst>
                                    <p:set>
                                      <p:cBhvr>
                                        <p:cTn id="27" dur="1" fill="hold">
                                          <p:stCondLst>
                                            <p:cond delay="0"/>
                                          </p:stCondLst>
                                        </p:cTn>
                                        <p:tgtEl>
                                          <p:spTgt spid="35"/>
                                        </p:tgtEl>
                                        <p:attrNameLst>
                                          <p:attrName>style.visibility</p:attrName>
                                        </p:attrNameLst>
                                      </p:cBhvr>
                                      <p:to>
                                        <p:strVal val="visible"/>
                                      </p:to>
                                    </p:set>
                                    <p:anim calcmode="lin" valueType="num">
                                      <p:cBhvr additive="base">
                                        <p:cTn id="28" dur="500" fill="hold"/>
                                        <p:tgtEl>
                                          <p:spTgt spid="35"/>
                                        </p:tgtEl>
                                        <p:attrNameLst>
                                          <p:attrName>ppt_x</p:attrName>
                                        </p:attrNameLst>
                                      </p:cBhvr>
                                      <p:tavLst>
                                        <p:tav tm="0">
                                          <p:val>
                                            <p:strVal val="1+#ppt_w/2"/>
                                          </p:val>
                                        </p:tav>
                                        <p:tav tm="100000">
                                          <p:val>
                                            <p:strVal val="#ppt_x"/>
                                          </p:val>
                                        </p:tav>
                                      </p:tavLst>
                                    </p:anim>
                                    <p:anim calcmode="lin" valueType="num">
                                      <p:cBhvr additive="base">
                                        <p:cTn id="29" dur="500" fill="hold"/>
                                        <p:tgtEl>
                                          <p:spTgt spid="35"/>
                                        </p:tgtEl>
                                        <p:attrNameLst>
                                          <p:attrName>ppt_y</p:attrName>
                                        </p:attrNameLst>
                                      </p:cBhvr>
                                      <p:tavLst>
                                        <p:tav tm="0">
                                          <p:val>
                                            <p:strVal val="#ppt_y"/>
                                          </p:val>
                                        </p:tav>
                                        <p:tav tm="100000">
                                          <p:val>
                                            <p:strVal val="#ppt_y"/>
                                          </p:val>
                                        </p:tav>
                                      </p:tavLst>
                                    </p:anim>
                                  </p:childTnLst>
                                </p:cTn>
                              </p:par>
                            </p:childTnLst>
                          </p:cTn>
                        </p:par>
                        <p:par>
                          <p:cTn id="30" fill="hold">
                            <p:stCondLst>
                              <p:cond delay="3000"/>
                            </p:stCondLst>
                            <p:childTnLst>
                              <p:par>
                                <p:cTn id="31" presetID="22" presetClass="entr" presetSubtype="1" fill="hold" grpId="0" nodeType="afterEffect" nodePh="1">
                                  <p:stCondLst>
                                    <p:cond delay="0"/>
                                  </p:stCondLst>
                                  <p:endCondLst>
                                    <p:cond evt="begin" delay="0">
                                      <p:tn val="31"/>
                                    </p:cond>
                                  </p:endCondLst>
                                  <p:childTnLst>
                                    <p:set>
                                      <p:cBhvr>
                                        <p:cTn id="32" dur="1" fill="hold">
                                          <p:stCondLst>
                                            <p:cond delay="0"/>
                                          </p:stCondLst>
                                        </p:cTn>
                                        <p:tgtEl>
                                          <p:spTgt spid="55">
                                            <p:txEl>
                                              <p:pRg st="0" end="0"/>
                                            </p:txEl>
                                          </p:spTgt>
                                        </p:tgtEl>
                                        <p:attrNameLst>
                                          <p:attrName>style.visibility</p:attrName>
                                        </p:attrNameLst>
                                      </p:cBhvr>
                                      <p:to>
                                        <p:strVal val="visible"/>
                                      </p:to>
                                    </p:set>
                                    <p:animEffect transition="in" filter="wipe(up)">
                                      <p:cBhvr>
                                        <p:cTn id="33" dur="500"/>
                                        <p:tgtEl>
                                          <p:spTgt spid="55">
                                            <p:txEl>
                                              <p:pRg st="0" end="0"/>
                                            </p:txEl>
                                          </p:spTgt>
                                        </p:tgtEl>
                                      </p:cBhvr>
                                    </p:animEffect>
                                  </p:childTnLst>
                                </p:cTn>
                              </p:par>
                            </p:childTnLst>
                          </p:cTn>
                        </p:par>
                        <p:par>
                          <p:cTn id="34" fill="hold">
                            <p:stCondLst>
                              <p:cond delay="3500"/>
                            </p:stCondLst>
                            <p:childTnLst>
                              <p:par>
                                <p:cTn id="35" presetID="9" presetClass="entr" presetSubtype="0" fill="hold" grpId="0" nodeType="afterEffect" nodePh="1">
                                  <p:stCondLst>
                                    <p:cond delay="0"/>
                                  </p:stCondLst>
                                  <p:endCondLst>
                                    <p:cond evt="begin" delay="0">
                                      <p:tn val="35"/>
                                    </p:cond>
                                  </p:endCondLst>
                                  <p:childTnLst>
                                    <p:set>
                                      <p:cBhvr>
                                        <p:cTn id="36" dur="1" fill="hold">
                                          <p:stCondLst>
                                            <p:cond delay="0"/>
                                          </p:stCondLst>
                                        </p:cTn>
                                        <p:tgtEl>
                                          <p:spTgt spid="56">
                                            <p:txEl>
                                              <p:pRg st="0" end="0"/>
                                            </p:txEl>
                                          </p:spTgt>
                                        </p:tgtEl>
                                        <p:attrNameLst>
                                          <p:attrName>style.visibility</p:attrName>
                                        </p:attrNameLst>
                                      </p:cBhvr>
                                      <p:to>
                                        <p:strVal val="visible"/>
                                      </p:to>
                                    </p:set>
                                    <p:animEffect transition="in" filter="dissolve">
                                      <p:cBhvr>
                                        <p:cTn id="37" dur="500"/>
                                        <p:tgtEl>
                                          <p:spTgt spid="56">
                                            <p:txEl>
                                              <p:pRg st="0" end="0"/>
                                            </p:txEl>
                                          </p:spTgt>
                                        </p:tgtEl>
                                      </p:cBhvr>
                                    </p:animEffect>
                                  </p:childTnLst>
                                </p:cTn>
                              </p:par>
                            </p:childTnLst>
                          </p:cTn>
                        </p:par>
                        <p:par>
                          <p:cTn id="38" fill="hold">
                            <p:stCondLst>
                              <p:cond delay="4000"/>
                            </p:stCondLst>
                            <p:childTnLst>
                              <p:par>
                                <p:cTn id="39" presetID="2" presetClass="entr" presetSubtype="8" accel="48000" decel="52000" fill="hold" grpId="0" nodeType="afterEffect">
                                  <p:stCondLst>
                                    <p:cond delay="0"/>
                                  </p:stCondLst>
                                  <p:childTnLst>
                                    <p:set>
                                      <p:cBhvr>
                                        <p:cTn id="40" dur="1" fill="hold">
                                          <p:stCondLst>
                                            <p:cond delay="0"/>
                                          </p:stCondLst>
                                        </p:cTn>
                                        <p:tgtEl>
                                          <p:spTgt spid="4"/>
                                        </p:tgtEl>
                                        <p:attrNameLst>
                                          <p:attrName>style.visibility</p:attrName>
                                        </p:attrNameLst>
                                      </p:cBhvr>
                                      <p:to>
                                        <p:strVal val="visible"/>
                                      </p:to>
                                    </p:set>
                                    <p:anim calcmode="lin" valueType="num">
                                      <p:cBhvr additive="base">
                                        <p:cTn id="41" dur="500" fill="hold"/>
                                        <p:tgtEl>
                                          <p:spTgt spid="4"/>
                                        </p:tgtEl>
                                        <p:attrNameLst>
                                          <p:attrName>ppt_x</p:attrName>
                                        </p:attrNameLst>
                                      </p:cBhvr>
                                      <p:tavLst>
                                        <p:tav tm="0">
                                          <p:val>
                                            <p:strVal val="0-#ppt_w/2"/>
                                          </p:val>
                                        </p:tav>
                                        <p:tav tm="100000">
                                          <p:val>
                                            <p:strVal val="#ppt_x"/>
                                          </p:val>
                                        </p:tav>
                                      </p:tavLst>
                                    </p:anim>
                                    <p:anim calcmode="lin" valueType="num">
                                      <p:cBhvr additive="base">
                                        <p:cTn id="42" dur="500" fill="hold"/>
                                        <p:tgtEl>
                                          <p:spTgt spid="4"/>
                                        </p:tgtEl>
                                        <p:attrNameLst>
                                          <p:attrName>ppt_y</p:attrName>
                                        </p:attrNameLst>
                                      </p:cBhvr>
                                      <p:tavLst>
                                        <p:tav tm="0">
                                          <p:val>
                                            <p:strVal val="#ppt_y"/>
                                          </p:val>
                                        </p:tav>
                                        <p:tav tm="100000">
                                          <p:val>
                                            <p:strVal val="#ppt_y"/>
                                          </p:val>
                                        </p:tav>
                                      </p:tavLst>
                                    </p:anim>
                                  </p:childTnLst>
                                </p:cTn>
                              </p:par>
                            </p:childTnLst>
                          </p:cTn>
                        </p:par>
                        <p:par>
                          <p:cTn id="43" fill="hold">
                            <p:stCondLst>
                              <p:cond delay="4500"/>
                            </p:stCondLst>
                            <p:childTnLst>
                              <p:par>
                                <p:cTn id="44" presetID="22" presetClass="entr" presetSubtype="1" fill="hold" grpId="0" nodeType="afterEffect" nodePh="1">
                                  <p:stCondLst>
                                    <p:cond delay="0"/>
                                  </p:stCondLst>
                                  <p:endCondLst>
                                    <p:cond evt="begin" delay="0">
                                      <p:tn val="44"/>
                                    </p:cond>
                                  </p:endCondLst>
                                  <p:childTnLst>
                                    <p:set>
                                      <p:cBhvr>
                                        <p:cTn id="45" dur="1" fill="hold">
                                          <p:stCondLst>
                                            <p:cond delay="0"/>
                                          </p:stCondLst>
                                        </p:cTn>
                                        <p:tgtEl>
                                          <p:spTgt spid="9">
                                            <p:txEl>
                                              <p:pRg st="0" end="0"/>
                                            </p:txEl>
                                          </p:spTgt>
                                        </p:tgtEl>
                                        <p:attrNameLst>
                                          <p:attrName>style.visibility</p:attrName>
                                        </p:attrNameLst>
                                      </p:cBhvr>
                                      <p:to>
                                        <p:strVal val="visible"/>
                                      </p:to>
                                    </p:set>
                                    <p:animEffect transition="in" filter="wipe(up)">
                                      <p:cBhvr>
                                        <p:cTn id="46" dur="500"/>
                                        <p:tgtEl>
                                          <p:spTgt spid="9">
                                            <p:txEl>
                                              <p:pRg st="0" end="0"/>
                                            </p:txEl>
                                          </p:spTgt>
                                        </p:tgtEl>
                                      </p:cBhvr>
                                    </p:animEffect>
                                  </p:childTnLst>
                                </p:cTn>
                              </p:par>
                            </p:childTnLst>
                          </p:cTn>
                        </p:par>
                        <p:par>
                          <p:cTn id="47" fill="hold">
                            <p:stCondLst>
                              <p:cond delay="5000"/>
                            </p:stCondLst>
                            <p:childTnLst>
                              <p:par>
                                <p:cTn id="48" presetID="9" presetClass="entr" presetSubtype="0" fill="hold" grpId="0" nodeType="afterEffect" nodePh="1">
                                  <p:stCondLst>
                                    <p:cond delay="0"/>
                                  </p:stCondLst>
                                  <p:endCondLst>
                                    <p:cond evt="begin" delay="0">
                                      <p:tn val="48"/>
                                    </p:cond>
                                  </p:endCondLst>
                                  <p:childTnLst>
                                    <p:set>
                                      <p:cBhvr>
                                        <p:cTn id="49" dur="1" fill="hold">
                                          <p:stCondLst>
                                            <p:cond delay="0"/>
                                          </p:stCondLst>
                                        </p:cTn>
                                        <p:tgtEl>
                                          <p:spTgt spid="10">
                                            <p:txEl>
                                              <p:pRg st="0" end="0"/>
                                            </p:txEl>
                                          </p:spTgt>
                                        </p:tgtEl>
                                        <p:attrNameLst>
                                          <p:attrName>style.visibility</p:attrName>
                                        </p:attrNameLst>
                                      </p:cBhvr>
                                      <p:to>
                                        <p:strVal val="visible"/>
                                      </p:to>
                                    </p:set>
                                    <p:animEffect transition="in" filter="dissolve">
                                      <p:cBhvr>
                                        <p:cTn id="50" dur="500"/>
                                        <p:tgtEl>
                                          <p:spTgt spid="10">
                                            <p:txEl>
                                              <p:pRg st="0" end="0"/>
                                            </p:txEl>
                                          </p:spTgt>
                                        </p:tgtEl>
                                      </p:cBhvr>
                                    </p:animEffect>
                                  </p:childTnLst>
                                </p:cTn>
                              </p:par>
                            </p:childTnLst>
                          </p:cTn>
                        </p:par>
                        <p:par>
                          <p:cTn id="51" fill="hold">
                            <p:stCondLst>
                              <p:cond delay="5500"/>
                            </p:stCondLst>
                            <p:childTnLst>
                              <p:par>
                                <p:cTn id="52" presetID="2" presetClass="entr" presetSubtype="2" accel="48000" decel="52000" fill="hold" grpId="0" nodeType="afterEffect">
                                  <p:stCondLst>
                                    <p:cond delay="0"/>
                                  </p:stCondLst>
                                  <p:childTnLst>
                                    <p:set>
                                      <p:cBhvr>
                                        <p:cTn id="53" dur="1" fill="hold">
                                          <p:stCondLst>
                                            <p:cond delay="0"/>
                                          </p:stCondLst>
                                        </p:cTn>
                                        <p:tgtEl>
                                          <p:spTgt spid="36"/>
                                        </p:tgtEl>
                                        <p:attrNameLst>
                                          <p:attrName>style.visibility</p:attrName>
                                        </p:attrNameLst>
                                      </p:cBhvr>
                                      <p:to>
                                        <p:strVal val="visible"/>
                                      </p:to>
                                    </p:set>
                                    <p:anim calcmode="lin" valueType="num">
                                      <p:cBhvr additive="base">
                                        <p:cTn id="54" dur="500" fill="hold"/>
                                        <p:tgtEl>
                                          <p:spTgt spid="36"/>
                                        </p:tgtEl>
                                        <p:attrNameLst>
                                          <p:attrName>ppt_x</p:attrName>
                                        </p:attrNameLst>
                                      </p:cBhvr>
                                      <p:tavLst>
                                        <p:tav tm="0">
                                          <p:val>
                                            <p:strVal val="1+#ppt_w/2"/>
                                          </p:val>
                                        </p:tav>
                                        <p:tav tm="100000">
                                          <p:val>
                                            <p:strVal val="#ppt_x"/>
                                          </p:val>
                                        </p:tav>
                                      </p:tavLst>
                                    </p:anim>
                                    <p:anim calcmode="lin" valueType="num">
                                      <p:cBhvr additive="base">
                                        <p:cTn id="55" dur="500" fill="hold"/>
                                        <p:tgtEl>
                                          <p:spTgt spid="36"/>
                                        </p:tgtEl>
                                        <p:attrNameLst>
                                          <p:attrName>ppt_y</p:attrName>
                                        </p:attrNameLst>
                                      </p:cBhvr>
                                      <p:tavLst>
                                        <p:tav tm="0">
                                          <p:val>
                                            <p:strVal val="#ppt_y"/>
                                          </p:val>
                                        </p:tav>
                                        <p:tav tm="100000">
                                          <p:val>
                                            <p:strVal val="#ppt_y"/>
                                          </p:val>
                                        </p:tav>
                                      </p:tavLst>
                                    </p:anim>
                                  </p:childTnLst>
                                </p:cTn>
                              </p:par>
                            </p:childTnLst>
                          </p:cTn>
                        </p:par>
                        <p:par>
                          <p:cTn id="56" fill="hold">
                            <p:stCondLst>
                              <p:cond delay="6000"/>
                            </p:stCondLst>
                            <p:childTnLst>
                              <p:par>
                                <p:cTn id="57" presetID="22" presetClass="entr" presetSubtype="1" fill="hold" grpId="0" nodeType="afterEffect" nodePh="1">
                                  <p:stCondLst>
                                    <p:cond delay="0"/>
                                  </p:stCondLst>
                                  <p:endCondLst>
                                    <p:cond evt="begin" delay="0">
                                      <p:tn val="57"/>
                                    </p:cond>
                                  </p:endCondLst>
                                  <p:childTnLst>
                                    <p:set>
                                      <p:cBhvr>
                                        <p:cTn id="58" dur="1" fill="hold">
                                          <p:stCondLst>
                                            <p:cond delay="0"/>
                                          </p:stCondLst>
                                        </p:cTn>
                                        <p:tgtEl>
                                          <p:spTgt spid="57">
                                            <p:txEl>
                                              <p:pRg st="0" end="0"/>
                                            </p:txEl>
                                          </p:spTgt>
                                        </p:tgtEl>
                                        <p:attrNameLst>
                                          <p:attrName>style.visibility</p:attrName>
                                        </p:attrNameLst>
                                      </p:cBhvr>
                                      <p:to>
                                        <p:strVal val="visible"/>
                                      </p:to>
                                    </p:set>
                                    <p:animEffect transition="in" filter="wipe(up)">
                                      <p:cBhvr>
                                        <p:cTn id="59" dur="500"/>
                                        <p:tgtEl>
                                          <p:spTgt spid="57">
                                            <p:txEl>
                                              <p:pRg st="0" end="0"/>
                                            </p:txEl>
                                          </p:spTgt>
                                        </p:tgtEl>
                                      </p:cBhvr>
                                    </p:animEffect>
                                  </p:childTnLst>
                                </p:cTn>
                              </p:par>
                            </p:childTnLst>
                          </p:cTn>
                        </p:par>
                        <p:par>
                          <p:cTn id="60" fill="hold">
                            <p:stCondLst>
                              <p:cond delay="6500"/>
                            </p:stCondLst>
                            <p:childTnLst>
                              <p:par>
                                <p:cTn id="61" presetID="9" presetClass="entr" presetSubtype="0" fill="hold" grpId="0" nodeType="afterEffect" nodePh="1">
                                  <p:stCondLst>
                                    <p:cond delay="0"/>
                                  </p:stCondLst>
                                  <p:endCondLst>
                                    <p:cond evt="begin" delay="0">
                                      <p:tn val="61"/>
                                    </p:cond>
                                  </p:endCondLst>
                                  <p:childTnLst>
                                    <p:set>
                                      <p:cBhvr>
                                        <p:cTn id="62" dur="1" fill="hold">
                                          <p:stCondLst>
                                            <p:cond delay="0"/>
                                          </p:stCondLst>
                                        </p:cTn>
                                        <p:tgtEl>
                                          <p:spTgt spid="58">
                                            <p:txEl>
                                              <p:pRg st="0" end="0"/>
                                            </p:txEl>
                                          </p:spTgt>
                                        </p:tgtEl>
                                        <p:attrNameLst>
                                          <p:attrName>style.visibility</p:attrName>
                                        </p:attrNameLst>
                                      </p:cBhvr>
                                      <p:to>
                                        <p:strVal val="visible"/>
                                      </p:to>
                                    </p:set>
                                    <p:animEffect transition="in" filter="dissolve">
                                      <p:cBhvr>
                                        <p:cTn id="63" dur="500"/>
                                        <p:tgtEl>
                                          <p:spTgt spid="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build="p">
        <p:tmplLst>
          <p:tmpl lvl="1">
            <p:tnLst>
              <p:par>
                <p:cTn presetID="10" presetClass="entr" presetSubtype="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9" grpId="0" build="p">
        <p:tmplLst>
          <p:tmpl lvl="1">
            <p:tnLst>
              <p:par>
                <p:cTn presetID="22" presetClass="entr" presetSubtype="1" fill="hold" nodeType="afterEffect" nodePh="1">
                  <p:stCondLst>
                    <p:cond delay="0"/>
                  </p:stCondLst>
                  <p:endCondLst>
                    <p:cond delay="0"/>
                  </p:endCondLst>
                  <p:childTnLst>
                    <p:set>
                      <p:cBhvr>
                        <p:cTn dur="1" fill="hold">
                          <p:stCondLst>
                            <p:cond delay="0"/>
                          </p:stCondLst>
                        </p:cTn>
                        <p:tgtEl>
                          <p:spTgt spid="9"/>
                        </p:tgtEl>
                        <p:attrNameLst>
                          <p:attrName>style.visibility</p:attrName>
                        </p:attrNameLst>
                      </p:cBhvr>
                      <p:to>
                        <p:strVal val="visible"/>
                      </p:to>
                    </p:set>
                    <p:animEffect transition="in" filter="wipe(up)">
                      <p:cBhvr>
                        <p:cTn dur="500"/>
                        <p:tgtEl>
                          <p:spTgt spid="9"/>
                        </p:tgtEl>
                      </p:cBhvr>
                    </p:animEffect>
                  </p:childTnLst>
                </p:cTn>
              </p:par>
            </p:tnLst>
          </p:tmpl>
        </p:tmplLst>
      </p:bldP>
      <p:bldP spid="10" grpId="0" build="p">
        <p:tmplLst>
          <p:tmpl lvl="1">
            <p:tnLst>
              <p:par>
                <p:cTn presetID="9" presetClass="entr" presetSubtype="0" fill="hold" nodeType="afterEffect" nodePh="1">
                  <p:stCondLst>
                    <p:cond delay="0"/>
                  </p:stCondLst>
                  <p:endCondLst>
                    <p:cond delay="0"/>
                  </p:endCondLst>
                  <p:childTnLst>
                    <p:set>
                      <p:cBhvr>
                        <p:cTn dur="1" fill="hold">
                          <p:stCondLst>
                            <p:cond delay="0"/>
                          </p:stCondLst>
                        </p:cTn>
                        <p:tgtEl>
                          <p:spTgt spid="10"/>
                        </p:tgtEl>
                        <p:attrNameLst>
                          <p:attrName>style.visibility</p:attrName>
                        </p:attrNameLst>
                      </p:cBhvr>
                      <p:to>
                        <p:strVal val="visible"/>
                      </p:to>
                    </p:set>
                    <p:animEffect transition="in" filter="dissolve">
                      <p:cBhvr>
                        <p:cTn dur="500"/>
                        <p:tgtEl>
                          <p:spTgt spid="10"/>
                        </p:tgtEl>
                      </p:cBhvr>
                    </p:animEffect>
                  </p:childTnLst>
                </p:cTn>
              </p:par>
            </p:tnLst>
          </p:tmpl>
        </p:tmplLst>
      </p:bldP>
      <p:bldP spid="4" grpId="0" animBg="1"/>
      <p:bldP spid="34" grpId="0" animBg="1"/>
      <p:bldP spid="35" grpId="0" animBg="1"/>
      <p:bldP spid="36" grpId="0" animBg="1"/>
      <p:bldP spid="49" grpId="0" build="p">
        <p:tmplLst>
          <p:tmpl lvl="1">
            <p:tnLst>
              <p:par>
                <p:cTn presetID="22" presetClass="entr" presetSubtype="1" fill="hold" nodeType="afterEffect" nodePh="1">
                  <p:stCondLst>
                    <p:cond delay="0"/>
                  </p:stCondLst>
                  <p:endCondLst>
                    <p:cond delay="0"/>
                  </p:endCondLst>
                  <p:childTnLst>
                    <p:set>
                      <p:cBhvr>
                        <p:cTn dur="1" fill="hold">
                          <p:stCondLst>
                            <p:cond delay="0"/>
                          </p:stCondLst>
                        </p:cTn>
                        <p:tgtEl>
                          <p:spTgt spid="49"/>
                        </p:tgtEl>
                        <p:attrNameLst>
                          <p:attrName>style.visibility</p:attrName>
                        </p:attrNameLst>
                      </p:cBhvr>
                      <p:to>
                        <p:strVal val="visible"/>
                      </p:to>
                    </p:set>
                    <p:animEffect transition="in" filter="wipe(up)">
                      <p:cBhvr>
                        <p:cTn dur="500"/>
                        <p:tgtEl>
                          <p:spTgt spid="49"/>
                        </p:tgtEl>
                      </p:cBhvr>
                    </p:animEffect>
                  </p:childTnLst>
                </p:cTn>
              </p:par>
            </p:tnLst>
          </p:tmpl>
        </p:tmplLst>
      </p:bldP>
      <p:bldP spid="54" grpId="0" build="p">
        <p:tmplLst>
          <p:tmpl lvl="1">
            <p:tnLst>
              <p:par>
                <p:cTn presetID="9" presetClass="entr" presetSubtype="0" fill="hold" nodeType="afterEffect" nodePh="1">
                  <p:stCondLst>
                    <p:cond delay="0"/>
                  </p:stCondLst>
                  <p:endCondLst>
                    <p:cond delay="0"/>
                  </p:endCondLst>
                  <p:childTnLst>
                    <p:set>
                      <p:cBhvr>
                        <p:cTn dur="1" fill="hold">
                          <p:stCondLst>
                            <p:cond delay="0"/>
                          </p:stCondLst>
                        </p:cTn>
                        <p:tgtEl>
                          <p:spTgt spid="54"/>
                        </p:tgtEl>
                        <p:attrNameLst>
                          <p:attrName>style.visibility</p:attrName>
                        </p:attrNameLst>
                      </p:cBhvr>
                      <p:to>
                        <p:strVal val="visible"/>
                      </p:to>
                    </p:set>
                    <p:animEffect transition="in" filter="dissolve">
                      <p:cBhvr>
                        <p:cTn dur="500"/>
                        <p:tgtEl>
                          <p:spTgt spid="54"/>
                        </p:tgtEl>
                      </p:cBhvr>
                    </p:animEffect>
                  </p:childTnLst>
                </p:cTn>
              </p:par>
            </p:tnLst>
          </p:tmpl>
        </p:tmplLst>
      </p:bldP>
      <p:bldP spid="55" grpId="0" build="p">
        <p:tmplLst>
          <p:tmpl lvl="1">
            <p:tnLst>
              <p:par>
                <p:cTn presetID="22" presetClass="entr" presetSubtype="1" fill="hold" nodeType="afterEffect" nodePh="1">
                  <p:stCondLst>
                    <p:cond delay="0"/>
                  </p:stCondLst>
                  <p:endCondLst>
                    <p:cond delay="0"/>
                  </p:endCondLst>
                  <p:childTnLst>
                    <p:set>
                      <p:cBhvr>
                        <p:cTn dur="1" fill="hold">
                          <p:stCondLst>
                            <p:cond delay="0"/>
                          </p:stCondLst>
                        </p:cTn>
                        <p:tgtEl>
                          <p:spTgt spid="55"/>
                        </p:tgtEl>
                        <p:attrNameLst>
                          <p:attrName>style.visibility</p:attrName>
                        </p:attrNameLst>
                      </p:cBhvr>
                      <p:to>
                        <p:strVal val="visible"/>
                      </p:to>
                    </p:set>
                    <p:animEffect transition="in" filter="wipe(up)">
                      <p:cBhvr>
                        <p:cTn dur="500"/>
                        <p:tgtEl>
                          <p:spTgt spid="55"/>
                        </p:tgtEl>
                      </p:cBhvr>
                    </p:animEffect>
                  </p:childTnLst>
                </p:cTn>
              </p:par>
            </p:tnLst>
          </p:tmpl>
        </p:tmplLst>
      </p:bldP>
      <p:bldP spid="56" grpId="0" build="p">
        <p:tmplLst>
          <p:tmpl lvl="1">
            <p:tnLst>
              <p:par>
                <p:cTn presetID="9" presetClass="entr" presetSubtype="0" fill="hold" nodeType="afterEffect" nodePh="1">
                  <p:stCondLst>
                    <p:cond delay="0"/>
                  </p:stCondLst>
                  <p:endCondLst>
                    <p:cond delay="0"/>
                  </p:endCondLst>
                  <p:childTnLst>
                    <p:set>
                      <p:cBhvr>
                        <p:cTn dur="1" fill="hold">
                          <p:stCondLst>
                            <p:cond delay="0"/>
                          </p:stCondLst>
                        </p:cTn>
                        <p:tgtEl>
                          <p:spTgt spid="56"/>
                        </p:tgtEl>
                        <p:attrNameLst>
                          <p:attrName>style.visibility</p:attrName>
                        </p:attrNameLst>
                      </p:cBhvr>
                      <p:to>
                        <p:strVal val="visible"/>
                      </p:to>
                    </p:set>
                    <p:animEffect transition="in" filter="dissolve">
                      <p:cBhvr>
                        <p:cTn dur="500"/>
                        <p:tgtEl>
                          <p:spTgt spid="56"/>
                        </p:tgtEl>
                      </p:cBhvr>
                    </p:animEffect>
                  </p:childTnLst>
                </p:cTn>
              </p:par>
            </p:tnLst>
          </p:tmpl>
        </p:tmplLst>
      </p:bldP>
      <p:bldP spid="57" grpId="0" build="p">
        <p:tmplLst>
          <p:tmpl lvl="1">
            <p:tnLst>
              <p:par>
                <p:cTn presetID="22" presetClass="entr" presetSubtype="1" fill="hold" nodeType="afterEffect" nodePh="1">
                  <p:stCondLst>
                    <p:cond delay="0"/>
                  </p:stCondLst>
                  <p:endCondLst>
                    <p:cond delay="0"/>
                  </p:endCondLst>
                  <p:childTnLst>
                    <p:set>
                      <p:cBhvr>
                        <p:cTn dur="1" fill="hold">
                          <p:stCondLst>
                            <p:cond delay="0"/>
                          </p:stCondLst>
                        </p:cTn>
                        <p:tgtEl>
                          <p:spTgt spid="57"/>
                        </p:tgtEl>
                        <p:attrNameLst>
                          <p:attrName>style.visibility</p:attrName>
                        </p:attrNameLst>
                      </p:cBhvr>
                      <p:to>
                        <p:strVal val="visible"/>
                      </p:to>
                    </p:set>
                    <p:animEffect transition="in" filter="wipe(up)">
                      <p:cBhvr>
                        <p:cTn dur="500"/>
                        <p:tgtEl>
                          <p:spTgt spid="57"/>
                        </p:tgtEl>
                      </p:cBhvr>
                    </p:animEffect>
                  </p:childTnLst>
                </p:cTn>
              </p:par>
            </p:tnLst>
          </p:tmpl>
        </p:tmplLst>
      </p:bldP>
      <p:bldP spid="58" grpId="0" build="p">
        <p:tmplLst>
          <p:tmpl lvl="1">
            <p:tnLst>
              <p:par>
                <p:cTn presetID="9" presetClass="entr" presetSubtype="0" fill="hold" nodeType="afterEffect" nodePh="1">
                  <p:stCondLst>
                    <p:cond delay="0"/>
                  </p:stCondLst>
                  <p:endCondLst>
                    <p:cond delay="0"/>
                  </p:endCondLst>
                  <p:childTnLst>
                    <p:set>
                      <p:cBhvr>
                        <p:cTn dur="1" fill="hold">
                          <p:stCondLst>
                            <p:cond delay="0"/>
                          </p:stCondLst>
                        </p:cTn>
                        <p:tgtEl>
                          <p:spTgt spid="58"/>
                        </p:tgtEl>
                        <p:attrNameLst>
                          <p:attrName>style.visibility</p:attrName>
                        </p:attrNameLst>
                      </p:cBhvr>
                      <p:to>
                        <p:strVal val="visible"/>
                      </p:to>
                    </p:set>
                    <p:animEffect transition="in" filter="dissolve">
                      <p:cBhvr>
                        <p:cTn dur="500"/>
                        <p:tgtEl>
                          <p:spTgt spid="58"/>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0_Title Slide">
    <p:spTree>
      <p:nvGrpSpPr>
        <p:cNvPr id="1" name=""/>
        <p:cNvGrpSpPr/>
        <p:nvPr/>
      </p:nvGrpSpPr>
      <p:grpSpPr>
        <a:xfrm>
          <a:off x="0" y="0"/>
          <a:ext cx="0" cy="0"/>
          <a:chOff x="0" y="0"/>
          <a:chExt cx="0" cy="0"/>
        </a:xfrm>
      </p:grpSpPr>
      <p:sp>
        <p:nvSpPr>
          <p:cNvPr id="16" name="Title 15"/>
          <p:cNvSpPr>
            <a:spLocks noGrp="1"/>
          </p:cNvSpPr>
          <p:nvPr>
            <p:ph type="title"/>
          </p:nvPr>
        </p:nvSpPr>
        <p:spPr>
          <a:xfrm>
            <a:off x="1523603" y="669926"/>
            <a:ext cx="9141619" cy="535812"/>
          </a:xfrm>
        </p:spPr>
        <p:txBody>
          <a:bodyPr>
            <a:noAutofit/>
          </a:bodyPr>
          <a:lstStyle>
            <a:lvl1pPr algn="ctr">
              <a:defRPr sz="3600" b="0">
                <a:solidFill>
                  <a:schemeClr val="accent1"/>
                </a:solidFill>
                <a:latin typeface="Sinkin Sans 200 X Light" pitchFamily="50" charset="0"/>
              </a:defRPr>
            </a:lvl1pPr>
          </a:lstStyle>
          <a:p>
            <a:r>
              <a:rPr lang="en-US" dirty="0" smtClean="0"/>
              <a:t>Click to edit Master title style</a:t>
            </a:r>
            <a:endParaRPr lang="en-GB" dirty="0"/>
          </a:p>
        </p:txBody>
      </p:sp>
      <p:sp>
        <p:nvSpPr>
          <p:cNvPr id="23" name="Text Placeholder 17"/>
          <p:cNvSpPr>
            <a:spLocks noGrp="1"/>
          </p:cNvSpPr>
          <p:nvPr>
            <p:ph type="body" sz="quarter" idx="18" hasCustomPrompt="1"/>
          </p:nvPr>
        </p:nvSpPr>
        <p:spPr>
          <a:xfrm>
            <a:off x="1523603" y="1285443"/>
            <a:ext cx="9141619" cy="248082"/>
          </a:xfrm>
        </p:spPr>
        <p:txBody>
          <a:bodyPr lIns="0" tIns="0" rIns="0" bIns="0">
            <a:normAutofit/>
          </a:bodyPr>
          <a:lstStyle>
            <a:lvl1pPr marL="0" indent="0" algn="ctr">
              <a:lnSpc>
                <a:spcPts val="1400"/>
              </a:lnSpc>
              <a:buNone/>
              <a:defRPr sz="1000">
                <a:solidFill>
                  <a:schemeClr val="bg1">
                    <a:lumMod val="50000"/>
                  </a:schemeClr>
                </a:solidFill>
                <a:latin typeface="Sinkin Sans 300 Light" pitchFamily="50" charset="0"/>
              </a:defRPr>
            </a:lvl1pPr>
          </a:lstStyle>
          <a:p>
            <a:pPr lvl="0"/>
            <a:r>
              <a:rPr lang="en-GB" dirty="0" smtClean="0"/>
              <a:t>write your relevant text here</a:t>
            </a:r>
          </a:p>
        </p:txBody>
      </p:sp>
      <p:sp>
        <p:nvSpPr>
          <p:cNvPr id="3" name="Picture Placeholder 2"/>
          <p:cNvSpPr>
            <a:spLocks noGrp="1"/>
          </p:cNvSpPr>
          <p:nvPr>
            <p:ph type="pic" sz="quarter" idx="22"/>
          </p:nvPr>
        </p:nvSpPr>
        <p:spPr>
          <a:xfrm>
            <a:off x="5300568" y="2481262"/>
            <a:ext cx="1587688" cy="2743200"/>
          </a:xfrm>
          <a:ln w="28575">
            <a:noFill/>
          </a:ln>
        </p:spPr>
        <p:txBody>
          <a:bodyPr>
            <a:normAutofit/>
          </a:bodyPr>
          <a:lstStyle>
            <a:lvl1pPr marL="0" indent="0">
              <a:buNone/>
              <a:defRPr sz="1400">
                <a:solidFill>
                  <a:schemeClr val="bg1">
                    <a:lumMod val="50000"/>
                  </a:schemeClr>
                </a:solidFill>
                <a:latin typeface="Sinkin Sans 300 Light" pitchFamily="50" charset="0"/>
              </a:defRPr>
            </a:lvl1pPr>
          </a:lstStyle>
          <a:p>
            <a:endParaRPr lang="en-US" dirty="0"/>
          </a:p>
        </p:txBody>
      </p:sp>
      <p:sp>
        <p:nvSpPr>
          <p:cNvPr id="31" name="Text Placeholder 17"/>
          <p:cNvSpPr>
            <a:spLocks noGrp="1"/>
          </p:cNvSpPr>
          <p:nvPr>
            <p:ph type="body" sz="quarter" idx="14" hasCustomPrompt="1"/>
          </p:nvPr>
        </p:nvSpPr>
        <p:spPr>
          <a:xfrm>
            <a:off x="836612" y="2476500"/>
            <a:ext cx="2971026" cy="812800"/>
          </a:xfrm>
        </p:spPr>
        <p:txBody>
          <a:bodyPr lIns="0" tIns="0" rIns="0" bIns="0">
            <a:normAutofit/>
          </a:bodyPr>
          <a:lstStyle>
            <a:lvl1pPr marL="0" indent="0" algn="r">
              <a:lnSpc>
                <a:spcPts val="1700"/>
              </a:lnSpc>
              <a:buNone/>
              <a:defRPr sz="950">
                <a:solidFill>
                  <a:schemeClr val="accent6"/>
                </a:solidFill>
                <a:latin typeface="Sinkin Sans 300 Light" pitchFamily="50" charset="0"/>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Integer </a:t>
            </a:r>
            <a:r>
              <a:rPr lang="en-US" dirty="0" err="1" smtClean="0"/>
              <a:t>mollis</a:t>
            </a:r>
            <a:r>
              <a:rPr lang="en-US" dirty="0" smtClean="0"/>
              <a:t> </a:t>
            </a:r>
            <a:r>
              <a:rPr lang="en-US" dirty="0" err="1" smtClean="0"/>
              <a:t>vehicula</a:t>
            </a:r>
            <a:r>
              <a:rPr lang="en-US" dirty="0" smtClean="0"/>
              <a:t> ligula</a:t>
            </a:r>
          </a:p>
        </p:txBody>
      </p:sp>
      <p:sp>
        <p:nvSpPr>
          <p:cNvPr id="32" name="Content Placeholder 20"/>
          <p:cNvSpPr>
            <a:spLocks noGrp="1"/>
          </p:cNvSpPr>
          <p:nvPr>
            <p:ph sz="quarter" idx="16" hasCustomPrompt="1"/>
          </p:nvPr>
        </p:nvSpPr>
        <p:spPr>
          <a:xfrm>
            <a:off x="1293038" y="2181225"/>
            <a:ext cx="2514600" cy="292100"/>
          </a:xfrm>
        </p:spPr>
        <p:txBody>
          <a:bodyPr lIns="0" tIns="0" rIns="0" bIns="0">
            <a:normAutofit/>
          </a:bodyPr>
          <a:lstStyle>
            <a:lvl1pPr marL="0" indent="0" algn="r">
              <a:buNone/>
              <a:defRPr sz="1400">
                <a:solidFill>
                  <a:schemeClr val="accent1"/>
                </a:solidFill>
                <a:latin typeface="Sinkin Sans 300 Light" pitchFamily="50" charset="0"/>
              </a:defRPr>
            </a:lvl1pPr>
          </a:lstStyle>
          <a:p>
            <a:pPr lvl="0"/>
            <a:r>
              <a:rPr lang="en-GB" dirty="0" smtClean="0"/>
              <a:t>Social Marketing</a:t>
            </a:r>
          </a:p>
        </p:txBody>
      </p:sp>
      <p:sp>
        <p:nvSpPr>
          <p:cNvPr id="33" name="Shape 987"/>
          <p:cNvSpPr/>
          <p:nvPr userDrawn="1"/>
        </p:nvSpPr>
        <p:spPr>
          <a:xfrm>
            <a:off x="5209561" y="2181225"/>
            <a:ext cx="1769702" cy="3343275"/>
          </a:xfrm>
          <a:custGeom>
            <a:avLst/>
            <a:gdLst/>
            <a:ahLst/>
            <a:cxnLst>
              <a:cxn ang="0">
                <a:pos x="wd2" y="hd2"/>
              </a:cxn>
              <a:cxn ang="5400000">
                <a:pos x="wd2" y="hd2"/>
              </a:cxn>
              <a:cxn ang="10800000">
                <a:pos x="wd2" y="hd2"/>
              </a:cxn>
              <a:cxn ang="16200000">
                <a:pos x="wd2" y="hd2"/>
              </a:cxn>
            </a:cxnLst>
            <a:rect l="0" t="0" r="r" b="b"/>
            <a:pathLst>
              <a:path w="21600" h="21600" extrusionOk="0">
                <a:moveTo>
                  <a:pt x="21600" y="1825"/>
                </a:moveTo>
                <a:cubicBezTo>
                  <a:pt x="21600" y="814"/>
                  <a:pt x="20064" y="0"/>
                  <a:pt x="18155" y="0"/>
                </a:cubicBezTo>
                <a:cubicBezTo>
                  <a:pt x="3445" y="0"/>
                  <a:pt x="3445" y="0"/>
                  <a:pt x="3445" y="0"/>
                </a:cubicBezTo>
                <a:cubicBezTo>
                  <a:pt x="1536" y="0"/>
                  <a:pt x="0" y="814"/>
                  <a:pt x="0" y="1825"/>
                </a:cubicBezTo>
                <a:cubicBezTo>
                  <a:pt x="0" y="19775"/>
                  <a:pt x="0" y="19775"/>
                  <a:pt x="0" y="19775"/>
                </a:cubicBezTo>
                <a:cubicBezTo>
                  <a:pt x="0" y="20786"/>
                  <a:pt x="1536" y="21600"/>
                  <a:pt x="3445" y="21600"/>
                </a:cubicBezTo>
                <a:cubicBezTo>
                  <a:pt x="18155" y="21600"/>
                  <a:pt x="18155" y="21600"/>
                  <a:pt x="18155" y="21600"/>
                </a:cubicBezTo>
                <a:cubicBezTo>
                  <a:pt x="20064" y="21600"/>
                  <a:pt x="21600" y="20786"/>
                  <a:pt x="21600" y="19775"/>
                </a:cubicBezTo>
                <a:lnTo>
                  <a:pt x="21600" y="1825"/>
                </a:lnTo>
                <a:close/>
                <a:moveTo>
                  <a:pt x="8984" y="493"/>
                </a:moveTo>
                <a:cubicBezTo>
                  <a:pt x="12848" y="493"/>
                  <a:pt x="12848" y="493"/>
                  <a:pt x="12848" y="493"/>
                </a:cubicBezTo>
                <a:cubicBezTo>
                  <a:pt x="12988" y="493"/>
                  <a:pt x="13128" y="567"/>
                  <a:pt x="13128" y="641"/>
                </a:cubicBezTo>
                <a:cubicBezTo>
                  <a:pt x="13128" y="715"/>
                  <a:pt x="12988" y="789"/>
                  <a:pt x="12848" y="789"/>
                </a:cubicBezTo>
                <a:cubicBezTo>
                  <a:pt x="8984" y="789"/>
                  <a:pt x="8984" y="789"/>
                  <a:pt x="8984" y="789"/>
                </a:cubicBezTo>
                <a:cubicBezTo>
                  <a:pt x="8845" y="789"/>
                  <a:pt x="8752" y="715"/>
                  <a:pt x="8752" y="641"/>
                </a:cubicBezTo>
                <a:cubicBezTo>
                  <a:pt x="8752" y="567"/>
                  <a:pt x="8845" y="493"/>
                  <a:pt x="8984" y="493"/>
                </a:cubicBezTo>
                <a:close/>
                <a:moveTo>
                  <a:pt x="12429" y="20910"/>
                </a:moveTo>
                <a:cubicBezTo>
                  <a:pt x="9357" y="20910"/>
                  <a:pt x="9357" y="20910"/>
                  <a:pt x="9357" y="20910"/>
                </a:cubicBezTo>
                <a:cubicBezTo>
                  <a:pt x="8891" y="20910"/>
                  <a:pt x="8566" y="20762"/>
                  <a:pt x="8566" y="20515"/>
                </a:cubicBezTo>
                <a:cubicBezTo>
                  <a:pt x="8566" y="20268"/>
                  <a:pt x="8891" y="20121"/>
                  <a:pt x="9357" y="20121"/>
                </a:cubicBezTo>
                <a:cubicBezTo>
                  <a:pt x="12429" y="20121"/>
                  <a:pt x="12429" y="20121"/>
                  <a:pt x="12429" y="20121"/>
                </a:cubicBezTo>
                <a:cubicBezTo>
                  <a:pt x="12895" y="20121"/>
                  <a:pt x="13267" y="20268"/>
                  <a:pt x="13267" y="20515"/>
                </a:cubicBezTo>
                <a:cubicBezTo>
                  <a:pt x="13267" y="20762"/>
                  <a:pt x="12895" y="20910"/>
                  <a:pt x="12429" y="20910"/>
                </a:cubicBezTo>
                <a:close/>
                <a:moveTo>
                  <a:pt x="20483" y="19726"/>
                </a:moveTo>
                <a:cubicBezTo>
                  <a:pt x="1303" y="19726"/>
                  <a:pt x="1303" y="19726"/>
                  <a:pt x="1303" y="19726"/>
                </a:cubicBezTo>
                <a:cubicBezTo>
                  <a:pt x="1303" y="1874"/>
                  <a:pt x="1303" y="1874"/>
                  <a:pt x="1303" y="1874"/>
                </a:cubicBezTo>
                <a:cubicBezTo>
                  <a:pt x="20483" y="1874"/>
                  <a:pt x="20483" y="1874"/>
                  <a:pt x="20483" y="1874"/>
                </a:cubicBezTo>
                <a:lnTo>
                  <a:pt x="20483" y="19726"/>
                </a:lnTo>
                <a:close/>
              </a:path>
            </a:pathLst>
          </a:custGeom>
          <a:solidFill>
            <a:schemeClr val="accent1"/>
          </a:solidFill>
          <a:ln w="12700">
            <a:miter lim="400000"/>
          </a:ln>
        </p:spPr>
        <p:txBody>
          <a:bodyPr lIns="0" tIns="0" rIns="0" bIns="0"/>
          <a:lstStyle/>
          <a:p>
            <a:pPr lvl="0">
              <a:lnSpc>
                <a:spcPct val="100000"/>
              </a:lnSpc>
              <a:defRPr sz="3200">
                <a:solidFill>
                  <a:srgbClr val="FFFFFF"/>
                </a:solidFill>
                <a:latin typeface="+mn-lt"/>
                <a:ea typeface="+mn-ea"/>
                <a:cs typeface="+mn-cs"/>
                <a:sym typeface="Helvetica Light"/>
              </a:defRPr>
            </a:pPr>
            <a:endParaRPr/>
          </a:p>
        </p:txBody>
      </p:sp>
      <p:sp>
        <p:nvSpPr>
          <p:cNvPr id="66" name="Text Placeholder 17"/>
          <p:cNvSpPr>
            <a:spLocks noGrp="1"/>
          </p:cNvSpPr>
          <p:nvPr>
            <p:ph type="body" sz="quarter" idx="23" hasCustomPrompt="1"/>
          </p:nvPr>
        </p:nvSpPr>
        <p:spPr>
          <a:xfrm>
            <a:off x="836612" y="3759200"/>
            <a:ext cx="2971026" cy="812800"/>
          </a:xfrm>
        </p:spPr>
        <p:txBody>
          <a:bodyPr lIns="0" tIns="0" rIns="0" bIns="0">
            <a:normAutofit/>
          </a:bodyPr>
          <a:lstStyle>
            <a:lvl1pPr marL="0" indent="0" algn="r">
              <a:lnSpc>
                <a:spcPts val="1700"/>
              </a:lnSpc>
              <a:buNone/>
              <a:defRPr sz="950">
                <a:solidFill>
                  <a:schemeClr val="accent6"/>
                </a:solidFill>
                <a:latin typeface="Sinkin Sans 300 Light" pitchFamily="50" charset="0"/>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Integer </a:t>
            </a:r>
            <a:r>
              <a:rPr lang="en-US" dirty="0" err="1" smtClean="0"/>
              <a:t>mollis</a:t>
            </a:r>
            <a:r>
              <a:rPr lang="en-US" dirty="0" smtClean="0"/>
              <a:t> </a:t>
            </a:r>
            <a:r>
              <a:rPr lang="en-US" dirty="0" err="1" smtClean="0"/>
              <a:t>vehicula</a:t>
            </a:r>
            <a:r>
              <a:rPr lang="en-US" dirty="0" smtClean="0"/>
              <a:t> ligula</a:t>
            </a:r>
          </a:p>
        </p:txBody>
      </p:sp>
      <p:sp>
        <p:nvSpPr>
          <p:cNvPr id="67" name="Content Placeholder 20"/>
          <p:cNvSpPr>
            <a:spLocks noGrp="1"/>
          </p:cNvSpPr>
          <p:nvPr>
            <p:ph sz="quarter" idx="24" hasCustomPrompt="1"/>
          </p:nvPr>
        </p:nvSpPr>
        <p:spPr>
          <a:xfrm>
            <a:off x="1293038" y="3467100"/>
            <a:ext cx="2514600" cy="292100"/>
          </a:xfrm>
        </p:spPr>
        <p:txBody>
          <a:bodyPr lIns="0" tIns="0" rIns="0" bIns="0">
            <a:normAutofit/>
          </a:bodyPr>
          <a:lstStyle>
            <a:lvl1pPr marL="0" indent="0" algn="r">
              <a:buNone/>
              <a:defRPr sz="1400">
                <a:solidFill>
                  <a:schemeClr val="accent1"/>
                </a:solidFill>
                <a:latin typeface="Sinkin Sans 300 Light" pitchFamily="50" charset="0"/>
              </a:defRPr>
            </a:lvl1pPr>
          </a:lstStyle>
          <a:p>
            <a:pPr lvl="0"/>
            <a:r>
              <a:rPr lang="en-GB" dirty="0" smtClean="0"/>
              <a:t>Creativity</a:t>
            </a:r>
          </a:p>
        </p:txBody>
      </p:sp>
      <p:sp>
        <p:nvSpPr>
          <p:cNvPr id="68" name="Text Placeholder 17"/>
          <p:cNvSpPr>
            <a:spLocks noGrp="1"/>
          </p:cNvSpPr>
          <p:nvPr>
            <p:ph type="body" sz="quarter" idx="25" hasCustomPrompt="1"/>
          </p:nvPr>
        </p:nvSpPr>
        <p:spPr>
          <a:xfrm>
            <a:off x="836612" y="5054600"/>
            <a:ext cx="2971026" cy="812800"/>
          </a:xfrm>
        </p:spPr>
        <p:txBody>
          <a:bodyPr lIns="0" tIns="0" rIns="0" bIns="0">
            <a:normAutofit/>
          </a:bodyPr>
          <a:lstStyle>
            <a:lvl1pPr marL="0" indent="0" algn="r">
              <a:lnSpc>
                <a:spcPts val="1700"/>
              </a:lnSpc>
              <a:buNone/>
              <a:defRPr sz="950">
                <a:solidFill>
                  <a:schemeClr val="accent6"/>
                </a:solidFill>
                <a:latin typeface="Sinkin Sans 300 Light" pitchFamily="50" charset="0"/>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Integer </a:t>
            </a:r>
            <a:r>
              <a:rPr lang="en-US" dirty="0" err="1" smtClean="0"/>
              <a:t>mollis</a:t>
            </a:r>
            <a:r>
              <a:rPr lang="en-US" dirty="0" smtClean="0"/>
              <a:t> </a:t>
            </a:r>
            <a:r>
              <a:rPr lang="en-US" dirty="0" err="1" smtClean="0"/>
              <a:t>vehicula</a:t>
            </a:r>
            <a:r>
              <a:rPr lang="en-US" dirty="0" smtClean="0"/>
              <a:t> ligula</a:t>
            </a:r>
          </a:p>
        </p:txBody>
      </p:sp>
      <p:sp>
        <p:nvSpPr>
          <p:cNvPr id="69" name="Content Placeholder 20"/>
          <p:cNvSpPr>
            <a:spLocks noGrp="1"/>
          </p:cNvSpPr>
          <p:nvPr>
            <p:ph sz="quarter" idx="26" hasCustomPrompt="1"/>
          </p:nvPr>
        </p:nvSpPr>
        <p:spPr>
          <a:xfrm>
            <a:off x="1293038" y="4762500"/>
            <a:ext cx="2514600" cy="292100"/>
          </a:xfrm>
        </p:spPr>
        <p:txBody>
          <a:bodyPr lIns="0" tIns="0" rIns="0" bIns="0">
            <a:normAutofit/>
          </a:bodyPr>
          <a:lstStyle>
            <a:lvl1pPr marL="0" indent="0" algn="r">
              <a:buNone/>
              <a:defRPr sz="1400">
                <a:solidFill>
                  <a:schemeClr val="accent1"/>
                </a:solidFill>
                <a:latin typeface="Sinkin Sans 300 Light" pitchFamily="50" charset="0"/>
              </a:defRPr>
            </a:lvl1pPr>
          </a:lstStyle>
          <a:p>
            <a:pPr lvl="0"/>
            <a:r>
              <a:rPr lang="en-GB" dirty="0" smtClean="0"/>
              <a:t>Product Launch</a:t>
            </a:r>
          </a:p>
        </p:txBody>
      </p:sp>
      <p:sp>
        <p:nvSpPr>
          <p:cNvPr id="70" name="Text Placeholder 17"/>
          <p:cNvSpPr>
            <a:spLocks noGrp="1"/>
          </p:cNvSpPr>
          <p:nvPr>
            <p:ph type="body" sz="quarter" idx="27" hasCustomPrompt="1"/>
          </p:nvPr>
        </p:nvSpPr>
        <p:spPr>
          <a:xfrm>
            <a:off x="8381186" y="2470150"/>
            <a:ext cx="2971026" cy="812800"/>
          </a:xfrm>
        </p:spPr>
        <p:txBody>
          <a:bodyPr lIns="0" tIns="0" rIns="0" bIns="0">
            <a:normAutofit/>
          </a:bodyPr>
          <a:lstStyle>
            <a:lvl1pPr marL="0" indent="0">
              <a:lnSpc>
                <a:spcPts val="1700"/>
              </a:lnSpc>
              <a:buNone/>
              <a:defRPr sz="950">
                <a:solidFill>
                  <a:schemeClr val="accent6"/>
                </a:solidFill>
                <a:latin typeface="Sinkin Sans 300 Light" pitchFamily="50" charset="0"/>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Integer </a:t>
            </a:r>
            <a:r>
              <a:rPr lang="en-US" dirty="0" err="1" smtClean="0"/>
              <a:t>mollis</a:t>
            </a:r>
            <a:r>
              <a:rPr lang="en-US" dirty="0" smtClean="0"/>
              <a:t> </a:t>
            </a:r>
            <a:r>
              <a:rPr lang="en-US" dirty="0" err="1" smtClean="0"/>
              <a:t>vehicula</a:t>
            </a:r>
            <a:r>
              <a:rPr lang="en-US" dirty="0" smtClean="0"/>
              <a:t> ligula</a:t>
            </a:r>
          </a:p>
        </p:txBody>
      </p:sp>
      <p:sp>
        <p:nvSpPr>
          <p:cNvPr id="71" name="Content Placeholder 20"/>
          <p:cNvSpPr>
            <a:spLocks noGrp="1"/>
          </p:cNvSpPr>
          <p:nvPr>
            <p:ph sz="quarter" idx="28" hasCustomPrompt="1"/>
          </p:nvPr>
        </p:nvSpPr>
        <p:spPr>
          <a:xfrm>
            <a:off x="8381187" y="2181225"/>
            <a:ext cx="2514600" cy="292100"/>
          </a:xfrm>
        </p:spPr>
        <p:txBody>
          <a:bodyPr lIns="0" tIns="0" rIns="0" bIns="0">
            <a:normAutofit/>
          </a:bodyPr>
          <a:lstStyle>
            <a:lvl1pPr marL="0" indent="0">
              <a:buNone/>
              <a:defRPr sz="1400">
                <a:solidFill>
                  <a:schemeClr val="accent1"/>
                </a:solidFill>
                <a:latin typeface="Sinkin Sans 300 Light" pitchFamily="50" charset="0"/>
              </a:defRPr>
            </a:lvl1pPr>
          </a:lstStyle>
          <a:p>
            <a:pPr lvl="0"/>
            <a:r>
              <a:rPr lang="en-GB" dirty="0" smtClean="0"/>
              <a:t>Planning Strategy</a:t>
            </a:r>
          </a:p>
        </p:txBody>
      </p:sp>
      <p:sp>
        <p:nvSpPr>
          <p:cNvPr id="72" name="Text Placeholder 17"/>
          <p:cNvSpPr>
            <a:spLocks noGrp="1"/>
          </p:cNvSpPr>
          <p:nvPr>
            <p:ph type="body" sz="quarter" idx="29" hasCustomPrompt="1"/>
          </p:nvPr>
        </p:nvSpPr>
        <p:spPr>
          <a:xfrm>
            <a:off x="8381186" y="3759200"/>
            <a:ext cx="2971026" cy="812800"/>
          </a:xfrm>
        </p:spPr>
        <p:txBody>
          <a:bodyPr lIns="0" tIns="0" rIns="0" bIns="0">
            <a:normAutofit/>
          </a:bodyPr>
          <a:lstStyle>
            <a:lvl1pPr marL="0" indent="0">
              <a:lnSpc>
                <a:spcPts val="1700"/>
              </a:lnSpc>
              <a:buNone/>
              <a:defRPr sz="950">
                <a:solidFill>
                  <a:schemeClr val="accent6"/>
                </a:solidFill>
                <a:latin typeface="Sinkin Sans 300 Light" pitchFamily="50" charset="0"/>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Integer </a:t>
            </a:r>
            <a:r>
              <a:rPr lang="en-US" dirty="0" err="1" smtClean="0"/>
              <a:t>mollis</a:t>
            </a:r>
            <a:r>
              <a:rPr lang="en-US" dirty="0" smtClean="0"/>
              <a:t> </a:t>
            </a:r>
            <a:r>
              <a:rPr lang="en-US" dirty="0" err="1" smtClean="0"/>
              <a:t>vehicula</a:t>
            </a:r>
            <a:r>
              <a:rPr lang="en-US" dirty="0" smtClean="0"/>
              <a:t> ligula</a:t>
            </a:r>
          </a:p>
        </p:txBody>
      </p:sp>
      <p:sp>
        <p:nvSpPr>
          <p:cNvPr id="73" name="Content Placeholder 20"/>
          <p:cNvSpPr>
            <a:spLocks noGrp="1"/>
          </p:cNvSpPr>
          <p:nvPr>
            <p:ph sz="quarter" idx="30" hasCustomPrompt="1"/>
          </p:nvPr>
        </p:nvSpPr>
        <p:spPr>
          <a:xfrm>
            <a:off x="8381187" y="3467100"/>
            <a:ext cx="2514600" cy="292100"/>
          </a:xfrm>
        </p:spPr>
        <p:txBody>
          <a:bodyPr lIns="0" tIns="0" rIns="0" bIns="0">
            <a:normAutofit/>
          </a:bodyPr>
          <a:lstStyle>
            <a:lvl1pPr marL="0" indent="0">
              <a:buNone/>
              <a:defRPr sz="1400">
                <a:solidFill>
                  <a:schemeClr val="accent1"/>
                </a:solidFill>
                <a:latin typeface="Sinkin Sans 300 Light" pitchFamily="50" charset="0"/>
              </a:defRPr>
            </a:lvl1pPr>
          </a:lstStyle>
          <a:p>
            <a:pPr lvl="0"/>
            <a:r>
              <a:rPr lang="en-GB" dirty="0" smtClean="0"/>
              <a:t>Forum</a:t>
            </a:r>
          </a:p>
        </p:txBody>
      </p:sp>
      <p:sp>
        <p:nvSpPr>
          <p:cNvPr id="74" name="Text Placeholder 17"/>
          <p:cNvSpPr>
            <a:spLocks noGrp="1"/>
          </p:cNvSpPr>
          <p:nvPr>
            <p:ph type="body" sz="quarter" idx="31" hasCustomPrompt="1"/>
          </p:nvPr>
        </p:nvSpPr>
        <p:spPr>
          <a:xfrm>
            <a:off x="8381186" y="5054600"/>
            <a:ext cx="2971026" cy="812800"/>
          </a:xfrm>
        </p:spPr>
        <p:txBody>
          <a:bodyPr lIns="0" tIns="0" rIns="0" bIns="0">
            <a:normAutofit/>
          </a:bodyPr>
          <a:lstStyle>
            <a:lvl1pPr marL="0" indent="0">
              <a:lnSpc>
                <a:spcPts val="1700"/>
              </a:lnSpc>
              <a:buNone/>
              <a:defRPr sz="950">
                <a:solidFill>
                  <a:schemeClr val="accent6"/>
                </a:solidFill>
                <a:latin typeface="Sinkin Sans 300 Light" pitchFamily="50" charset="0"/>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Integer </a:t>
            </a:r>
            <a:r>
              <a:rPr lang="en-US" dirty="0" err="1" smtClean="0"/>
              <a:t>mollis</a:t>
            </a:r>
            <a:r>
              <a:rPr lang="en-US" dirty="0" smtClean="0"/>
              <a:t> </a:t>
            </a:r>
            <a:r>
              <a:rPr lang="en-US" dirty="0" err="1" smtClean="0"/>
              <a:t>vehicula</a:t>
            </a:r>
            <a:r>
              <a:rPr lang="en-US" dirty="0" smtClean="0"/>
              <a:t> ligula</a:t>
            </a:r>
          </a:p>
        </p:txBody>
      </p:sp>
      <p:sp>
        <p:nvSpPr>
          <p:cNvPr id="75" name="Content Placeholder 20"/>
          <p:cNvSpPr>
            <a:spLocks noGrp="1"/>
          </p:cNvSpPr>
          <p:nvPr>
            <p:ph sz="quarter" idx="32" hasCustomPrompt="1"/>
          </p:nvPr>
        </p:nvSpPr>
        <p:spPr>
          <a:xfrm>
            <a:off x="8381187" y="4762500"/>
            <a:ext cx="2514600" cy="292100"/>
          </a:xfrm>
        </p:spPr>
        <p:txBody>
          <a:bodyPr lIns="0" tIns="0" rIns="0" bIns="0">
            <a:normAutofit/>
          </a:bodyPr>
          <a:lstStyle>
            <a:lvl1pPr marL="0" indent="0">
              <a:buNone/>
              <a:defRPr sz="1400">
                <a:solidFill>
                  <a:schemeClr val="accent1"/>
                </a:solidFill>
                <a:latin typeface="Sinkin Sans 300 Light" pitchFamily="50" charset="0"/>
              </a:defRPr>
            </a:lvl1pPr>
          </a:lstStyle>
          <a:p>
            <a:pPr lvl="0"/>
            <a:r>
              <a:rPr lang="en-GB" dirty="0" smtClean="0"/>
              <a:t>Advertising</a:t>
            </a:r>
          </a:p>
        </p:txBody>
      </p:sp>
      <p:grpSp>
        <p:nvGrpSpPr>
          <p:cNvPr id="4" name="Group 3"/>
          <p:cNvGrpSpPr/>
          <p:nvPr userDrawn="1"/>
        </p:nvGrpSpPr>
        <p:grpSpPr>
          <a:xfrm>
            <a:off x="4189412" y="2209800"/>
            <a:ext cx="533400" cy="3086100"/>
            <a:chOff x="4189412" y="2209800"/>
            <a:chExt cx="533400" cy="3086100"/>
          </a:xfrm>
        </p:grpSpPr>
        <p:sp>
          <p:nvSpPr>
            <p:cNvPr id="78" name="Flowchart: Connector 77"/>
            <p:cNvSpPr/>
            <p:nvPr userDrawn="1"/>
          </p:nvSpPr>
          <p:spPr>
            <a:xfrm>
              <a:off x="4189412" y="2209800"/>
              <a:ext cx="533400" cy="533400"/>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Flowchart: Connector 78"/>
            <p:cNvSpPr/>
            <p:nvPr userDrawn="1"/>
          </p:nvSpPr>
          <p:spPr>
            <a:xfrm>
              <a:off x="4189412" y="3467100"/>
              <a:ext cx="533400" cy="533400"/>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lowchart: Connector 79"/>
            <p:cNvSpPr/>
            <p:nvPr userDrawn="1"/>
          </p:nvSpPr>
          <p:spPr>
            <a:xfrm>
              <a:off x="4189412" y="4762500"/>
              <a:ext cx="533400" cy="533400"/>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hape 4375"/>
            <p:cNvSpPr/>
            <p:nvPr userDrawn="1"/>
          </p:nvSpPr>
          <p:spPr>
            <a:xfrm>
              <a:off x="4361378" y="2415435"/>
              <a:ext cx="189469" cy="122130"/>
            </a:xfrm>
            <a:custGeom>
              <a:avLst/>
              <a:gdLst/>
              <a:ahLst/>
              <a:cxnLst>
                <a:cxn ang="0">
                  <a:pos x="wd2" y="hd2"/>
                </a:cxn>
                <a:cxn ang="5400000">
                  <a:pos x="wd2" y="hd2"/>
                </a:cxn>
                <a:cxn ang="10800000">
                  <a:pos x="wd2" y="hd2"/>
                </a:cxn>
                <a:cxn ang="16200000">
                  <a:pos x="wd2" y="hd2"/>
                </a:cxn>
              </a:cxnLst>
              <a:rect l="0" t="0" r="r" b="b"/>
              <a:pathLst>
                <a:path w="20779" h="21600" extrusionOk="0">
                  <a:moveTo>
                    <a:pt x="20331" y="5746"/>
                  </a:moveTo>
                  <a:cubicBezTo>
                    <a:pt x="19692" y="6285"/>
                    <a:pt x="11827" y="12917"/>
                    <a:pt x="11435" y="13248"/>
                  </a:cubicBezTo>
                  <a:cubicBezTo>
                    <a:pt x="11043" y="13577"/>
                    <a:pt x="10769" y="13620"/>
                    <a:pt x="10390" y="13620"/>
                  </a:cubicBezTo>
                  <a:cubicBezTo>
                    <a:pt x="10011" y="13620"/>
                    <a:pt x="9735" y="13577"/>
                    <a:pt x="9343" y="13248"/>
                  </a:cubicBezTo>
                  <a:cubicBezTo>
                    <a:pt x="8951" y="12917"/>
                    <a:pt x="1088" y="6285"/>
                    <a:pt x="448" y="5746"/>
                  </a:cubicBezTo>
                  <a:cubicBezTo>
                    <a:pt x="-3" y="5367"/>
                    <a:pt x="0" y="5811"/>
                    <a:pt x="0" y="6155"/>
                  </a:cubicBezTo>
                  <a:cubicBezTo>
                    <a:pt x="0" y="6498"/>
                    <a:pt x="0" y="19814"/>
                    <a:pt x="0" y="19814"/>
                  </a:cubicBezTo>
                  <a:cubicBezTo>
                    <a:pt x="0" y="20594"/>
                    <a:pt x="645" y="21600"/>
                    <a:pt x="1145" y="21600"/>
                  </a:cubicBezTo>
                  <a:lnTo>
                    <a:pt x="19633" y="21600"/>
                  </a:lnTo>
                  <a:cubicBezTo>
                    <a:pt x="20134" y="21600"/>
                    <a:pt x="20779" y="20594"/>
                    <a:pt x="20779" y="19814"/>
                  </a:cubicBezTo>
                  <a:cubicBezTo>
                    <a:pt x="20779" y="19814"/>
                    <a:pt x="20779" y="6498"/>
                    <a:pt x="20779" y="6155"/>
                  </a:cubicBezTo>
                  <a:cubicBezTo>
                    <a:pt x="20779" y="5811"/>
                    <a:pt x="20783" y="5367"/>
                    <a:pt x="20331" y="5746"/>
                  </a:cubicBezTo>
                  <a:close/>
                  <a:moveTo>
                    <a:pt x="687" y="2021"/>
                  </a:moveTo>
                  <a:cubicBezTo>
                    <a:pt x="1250" y="2510"/>
                    <a:pt x="9053" y="9271"/>
                    <a:pt x="9343" y="9524"/>
                  </a:cubicBezTo>
                  <a:cubicBezTo>
                    <a:pt x="9634" y="9775"/>
                    <a:pt x="10011" y="9897"/>
                    <a:pt x="10390" y="9897"/>
                  </a:cubicBezTo>
                  <a:cubicBezTo>
                    <a:pt x="10769" y="9897"/>
                    <a:pt x="11145" y="9775"/>
                    <a:pt x="11435" y="9524"/>
                  </a:cubicBezTo>
                  <a:cubicBezTo>
                    <a:pt x="11726" y="9271"/>
                    <a:pt x="19529" y="2510"/>
                    <a:pt x="20093" y="2021"/>
                  </a:cubicBezTo>
                  <a:cubicBezTo>
                    <a:pt x="20656" y="1534"/>
                    <a:pt x="21190" y="0"/>
                    <a:pt x="20154" y="0"/>
                  </a:cubicBezTo>
                  <a:lnTo>
                    <a:pt x="624" y="0"/>
                  </a:lnTo>
                  <a:cubicBezTo>
                    <a:pt x="-410" y="0"/>
                    <a:pt x="122" y="1534"/>
                    <a:pt x="687" y="2021"/>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28" name="Shape 4424"/>
            <p:cNvSpPr/>
            <p:nvPr userDrawn="1"/>
          </p:nvSpPr>
          <p:spPr>
            <a:xfrm>
              <a:off x="4341796" y="4909535"/>
              <a:ext cx="228632" cy="239331"/>
            </a:xfrm>
            <a:custGeom>
              <a:avLst/>
              <a:gdLst/>
              <a:ahLst/>
              <a:cxnLst>
                <a:cxn ang="0">
                  <a:pos x="wd2" y="hd2"/>
                </a:cxn>
                <a:cxn ang="5400000">
                  <a:pos x="wd2" y="hd2"/>
                </a:cxn>
                <a:cxn ang="10800000">
                  <a:pos x="wd2" y="hd2"/>
                </a:cxn>
                <a:cxn ang="16200000">
                  <a:pos x="wd2" y="hd2"/>
                </a:cxn>
              </a:cxnLst>
              <a:rect l="0" t="0" r="r" b="b"/>
              <a:pathLst>
                <a:path w="20781" h="20933" extrusionOk="0">
                  <a:moveTo>
                    <a:pt x="18450" y="13962"/>
                  </a:moveTo>
                  <a:cubicBezTo>
                    <a:pt x="18104" y="14098"/>
                    <a:pt x="15778" y="12331"/>
                    <a:pt x="14291" y="9001"/>
                  </a:cubicBezTo>
                  <a:cubicBezTo>
                    <a:pt x="12804" y="5669"/>
                    <a:pt x="12992" y="2625"/>
                    <a:pt x="13337" y="2491"/>
                  </a:cubicBezTo>
                  <a:cubicBezTo>
                    <a:pt x="13683" y="2355"/>
                    <a:pt x="15952" y="4486"/>
                    <a:pt x="17438" y="7816"/>
                  </a:cubicBezTo>
                  <a:cubicBezTo>
                    <a:pt x="18925" y="11146"/>
                    <a:pt x="18797" y="13826"/>
                    <a:pt x="18450" y="13962"/>
                  </a:cubicBezTo>
                  <a:close/>
                  <a:moveTo>
                    <a:pt x="19117" y="7012"/>
                  </a:moveTo>
                  <a:cubicBezTo>
                    <a:pt x="17204" y="2727"/>
                    <a:pt x="14125" y="-537"/>
                    <a:pt x="12567" y="74"/>
                  </a:cubicBezTo>
                  <a:cubicBezTo>
                    <a:pt x="9922" y="1108"/>
                    <a:pt x="14143" y="6078"/>
                    <a:pt x="1154" y="11160"/>
                  </a:cubicBezTo>
                  <a:cubicBezTo>
                    <a:pt x="32" y="11600"/>
                    <a:pt x="-253" y="13356"/>
                    <a:pt x="217" y="14406"/>
                  </a:cubicBezTo>
                  <a:cubicBezTo>
                    <a:pt x="685" y="15456"/>
                    <a:pt x="2220" y="16502"/>
                    <a:pt x="3342" y="16062"/>
                  </a:cubicBezTo>
                  <a:cubicBezTo>
                    <a:pt x="3537" y="15987"/>
                    <a:pt x="4250" y="15766"/>
                    <a:pt x="4250" y="15766"/>
                  </a:cubicBezTo>
                  <a:cubicBezTo>
                    <a:pt x="5051" y="16802"/>
                    <a:pt x="5889" y="16187"/>
                    <a:pt x="6186" y="16845"/>
                  </a:cubicBezTo>
                  <a:cubicBezTo>
                    <a:pt x="6544" y="17635"/>
                    <a:pt x="7322" y="19353"/>
                    <a:pt x="7586" y="19939"/>
                  </a:cubicBezTo>
                  <a:cubicBezTo>
                    <a:pt x="7850" y="20522"/>
                    <a:pt x="8450" y="21063"/>
                    <a:pt x="8885" y="20905"/>
                  </a:cubicBezTo>
                  <a:cubicBezTo>
                    <a:pt x="9318" y="20745"/>
                    <a:pt x="10797" y="20203"/>
                    <a:pt x="11362" y="19997"/>
                  </a:cubicBezTo>
                  <a:cubicBezTo>
                    <a:pt x="11927" y="19790"/>
                    <a:pt x="12062" y="19306"/>
                    <a:pt x="11889" y="18922"/>
                  </a:cubicBezTo>
                  <a:cubicBezTo>
                    <a:pt x="11703" y="18510"/>
                    <a:pt x="10939" y="18390"/>
                    <a:pt x="10721" y="17908"/>
                  </a:cubicBezTo>
                  <a:cubicBezTo>
                    <a:pt x="10503" y="17428"/>
                    <a:pt x="9791" y="15886"/>
                    <a:pt x="9586" y="15400"/>
                  </a:cubicBezTo>
                  <a:cubicBezTo>
                    <a:pt x="9308" y="14739"/>
                    <a:pt x="9899" y="14201"/>
                    <a:pt x="10759" y="14116"/>
                  </a:cubicBezTo>
                  <a:cubicBezTo>
                    <a:pt x="16671" y="13522"/>
                    <a:pt x="17775" y="17037"/>
                    <a:pt x="19789" y="16249"/>
                  </a:cubicBezTo>
                  <a:cubicBezTo>
                    <a:pt x="21347" y="15640"/>
                    <a:pt x="21030" y="11296"/>
                    <a:pt x="19117" y="7012"/>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grpSp>
          <p:nvGrpSpPr>
            <p:cNvPr id="29" name="Group 28"/>
            <p:cNvGrpSpPr/>
            <p:nvPr userDrawn="1"/>
          </p:nvGrpSpPr>
          <p:grpSpPr>
            <a:xfrm>
              <a:off x="4346329" y="3623988"/>
              <a:ext cx="219567" cy="219625"/>
              <a:chOff x="5696095" y="2664662"/>
              <a:chExt cx="240998" cy="241061"/>
            </a:xfrm>
            <a:solidFill>
              <a:schemeClr val="bg1"/>
            </a:solidFill>
          </p:grpSpPr>
          <p:sp>
            <p:nvSpPr>
              <p:cNvPr id="30" name="Shape 4432"/>
              <p:cNvSpPr/>
              <p:nvPr/>
            </p:nvSpPr>
            <p:spPr>
              <a:xfrm>
                <a:off x="5696095" y="2664662"/>
                <a:ext cx="240998" cy="241061"/>
              </a:xfrm>
              <a:custGeom>
                <a:avLst/>
                <a:gdLst/>
                <a:ahLst/>
                <a:cxnLst>
                  <a:cxn ang="0">
                    <a:pos x="wd2" y="hd2"/>
                  </a:cxn>
                  <a:cxn ang="5400000">
                    <a:pos x="wd2" y="hd2"/>
                  </a:cxn>
                  <a:cxn ang="10800000">
                    <a:pos x="wd2" y="hd2"/>
                  </a:cxn>
                  <a:cxn ang="16200000">
                    <a:pos x="wd2" y="hd2"/>
                  </a:cxn>
                </a:cxnLst>
                <a:rect l="0" t="0" r="r" b="b"/>
                <a:pathLst>
                  <a:path w="21600" h="21600" extrusionOk="0">
                    <a:moveTo>
                      <a:pt x="10800" y="19252"/>
                    </a:moveTo>
                    <a:cubicBezTo>
                      <a:pt x="6132" y="19252"/>
                      <a:pt x="2348" y="15468"/>
                      <a:pt x="2348" y="10800"/>
                    </a:cubicBezTo>
                    <a:cubicBezTo>
                      <a:pt x="2348" y="6132"/>
                      <a:pt x="6132" y="2348"/>
                      <a:pt x="10800" y="2348"/>
                    </a:cubicBezTo>
                    <a:cubicBezTo>
                      <a:pt x="15469" y="2348"/>
                      <a:pt x="19252" y="6132"/>
                      <a:pt x="19252" y="10800"/>
                    </a:cubicBezTo>
                    <a:cubicBezTo>
                      <a:pt x="19252" y="15468"/>
                      <a:pt x="15469" y="19252"/>
                      <a:pt x="10800" y="19252"/>
                    </a:cubicBezTo>
                    <a:close/>
                    <a:moveTo>
                      <a:pt x="10800" y="0"/>
                    </a:moveTo>
                    <a:cubicBezTo>
                      <a:pt x="4836" y="0"/>
                      <a:pt x="0" y="4836"/>
                      <a:pt x="0" y="10800"/>
                    </a:cubicBezTo>
                    <a:cubicBezTo>
                      <a:pt x="0" y="16765"/>
                      <a:pt x="4836" y="21600"/>
                      <a:pt x="10800" y="21600"/>
                    </a:cubicBezTo>
                    <a:cubicBezTo>
                      <a:pt x="16765" y="21600"/>
                      <a:pt x="21600" y="16765"/>
                      <a:pt x="21600" y="10800"/>
                    </a:cubicBezTo>
                    <a:cubicBezTo>
                      <a:pt x="21600" y="4836"/>
                      <a:pt x="16765" y="0"/>
                      <a:pt x="10800" y="0"/>
                    </a:cubicBezTo>
                    <a:close/>
                  </a:path>
                </a:pathLst>
              </a:custGeom>
              <a:grp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34" name="Shape 4433"/>
              <p:cNvSpPr/>
              <p:nvPr/>
            </p:nvSpPr>
            <p:spPr>
              <a:xfrm>
                <a:off x="5809148" y="2713125"/>
                <a:ext cx="57570" cy="116540"/>
              </a:xfrm>
              <a:custGeom>
                <a:avLst/>
                <a:gdLst/>
                <a:ahLst/>
                <a:cxnLst>
                  <a:cxn ang="0">
                    <a:pos x="wd2" y="hd2"/>
                  </a:cxn>
                  <a:cxn ang="5400000">
                    <a:pos x="wd2" y="hd2"/>
                  </a:cxn>
                  <a:cxn ang="10800000">
                    <a:pos x="wd2" y="hd2"/>
                  </a:cxn>
                  <a:cxn ang="16200000">
                    <a:pos x="wd2" y="hd2"/>
                  </a:cxn>
                </a:cxnLst>
                <a:rect l="0" t="0" r="r" b="b"/>
                <a:pathLst>
                  <a:path w="21600" h="21600" extrusionOk="0">
                    <a:moveTo>
                      <a:pt x="6876" y="0"/>
                    </a:moveTo>
                    <a:lnTo>
                      <a:pt x="0" y="0"/>
                    </a:lnTo>
                    <a:lnTo>
                      <a:pt x="0" y="13331"/>
                    </a:lnTo>
                    <a:lnTo>
                      <a:pt x="16736" y="21600"/>
                    </a:lnTo>
                    <a:lnTo>
                      <a:pt x="21600" y="19196"/>
                    </a:lnTo>
                    <a:lnTo>
                      <a:pt x="6876" y="11921"/>
                    </a:lnTo>
                    <a:cubicBezTo>
                      <a:pt x="6876" y="11921"/>
                      <a:pt x="6876" y="0"/>
                      <a:pt x="6876" y="0"/>
                    </a:cubicBezTo>
                    <a:close/>
                  </a:path>
                </a:pathLst>
              </a:custGeom>
              <a:grp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grpSp>
      </p:grpSp>
      <p:grpSp>
        <p:nvGrpSpPr>
          <p:cNvPr id="5" name="Group 4"/>
          <p:cNvGrpSpPr/>
          <p:nvPr userDrawn="1"/>
        </p:nvGrpSpPr>
        <p:grpSpPr>
          <a:xfrm>
            <a:off x="7466786" y="2209800"/>
            <a:ext cx="533400" cy="3086100"/>
            <a:chOff x="7466786" y="2209800"/>
            <a:chExt cx="533400" cy="3086100"/>
          </a:xfrm>
        </p:grpSpPr>
        <p:sp>
          <p:nvSpPr>
            <p:cNvPr id="2" name="Flowchart: Connector 1"/>
            <p:cNvSpPr/>
            <p:nvPr userDrawn="1"/>
          </p:nvSpPr>
          <p:spPr>
            <a:xfrm>
              <a:off x="7466786" y="2209800"/>
              <a:ext cx="533400" cy="533400"/>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lowchart: Connector 75"/>
            <p:cNvSpPr/>
            <p:nvPr userDrawn="1"/>
          </p:nvSpPr>
          <p:spPr>
            <a:xfrm>
              <a:off x="7466786" y="3467100"/>
              <a:ext cx="533400" cy="533400"/>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lowchart: Connector 76"/>
            <p:cNvSpPr/>
            <p:nvPr userDrawn="1"/>
          </p:nvSpPr>
          <p:spPr>
            <a:xfrm>
              <a:off x="7466786" y="4762500"/>
              <a:ext cx="533400" cy="533400"/>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hape 4385"/>
            <p:cNvSpPr/>
            <p:nvPr userDrawn="1"/>
          </p:nvSpPr>
          <p:spPr>
            <a:xfrm>
              <a:off x="7606768" y="2364959"/>
              <a:ext cx="253436" cy="223082"/>
            </a:xfrm>
            <a:custGeom>
              <a:avLst/>
              <a:gdLst/>
              <a:ahLst/>
              <a:cxnLst>
                <a:cxn ang="0">
                  <a:pos x="wd2" y="hd2"/>
                </a:cxn>
                <a:cxn ang="5400000">
                  <a:pos x="wd2" y="hd2"/>
                </a:cxn>
                <a:cxn ang="10800000">
                  <a:pos x="wd2" y="hd2"/>
                </a:cxn>
                <a:cxn ang="16200000">
                  <a:pos x="wd2" y="hd2"/>
                </a:cxn>
              </a:cxnLst>
              <a:rect l="0" t="0" r="r" b="b"/>
              <a:pathLst>
                <a:path w="21600" h="21600" extrusionOk="0">
                  <a:moveTo>
                    <a:pt x="11041" y="15188"/>
                  </a:moveTo>
                  <a:cubicBezTo>
                    <a:pt x="8905" y="14174"/>
                    <a:pt x="8222" y="13317"/>
                    <a:pt x="8222" y="11485"/>
                  </a:cubicBezTo>
                  <a:cubicBezTo>
                    <a:pt x="8222" y="10385"/>
                    <a:pt x="8875" y="10744"/>
                    <a:pt x="9161" y="8730"/>
                  </a:cubicBezTo>
                  <a:cubicBezTo>
                    <a:pt x="9279" y="7894"/>
                    <a:pt x="9855" y="8716"/>
                    <a:pt x="9966" y="6808"/>
                  </a:cubicBezTo>
                  <a:cubicBezTo>
                    <a:pt x="9966" y="6047"/>
                    <a:pt x="9651" y="5858"/>
                    <a:pt x="9651" y="5858"/>
                  </a:cubicBezTo>
                  <a:cubicBezTo>
                    <a:pt x="9651" y="5858"/>
                    <a:pt x="9811" y="4733"/>
                    <a:pt x="9873" y="3867"/>
                  </a:cubicBezTo>
                  <a:cubicBezTo>
                    <a:pt x="9951" y="2788"/>
                    <a:pt x="9396" y="0"/>
                    <a:pt x="6431" y="0"/>
                  </a:cubicBezTo>
                  <a:cubicBezTo>
                    <a:pt x="3466" y="0"/>
                    <a:pt x="2909" y="2788"/>
                    <a:pt x="2987" y="3867"/>
                  </a:cubicBezTo>
                  <a:cubicBezTo>
                    <a:pt x="3050" y="4733"/>
                    <a:pt x="3210" y="5858"/>
                    <a:pt x="3210" y="5858"/>
                  </a:cubicBezTo>
                  <a:cubicBezTo>
                    <a:pt x="3210" y="5858"/>
                    <a:pt x="2895" y="6047"/>
                    <a:pt x="2895" y="6808"/>
                  </a:cubicBezTo>
                  <a:cubicBezTo>
                    <a:pt x="3005" y="8716"/>
                    <a:pt x="3582" y="7894"/>
                    <a:pt x="3700" y="8730"/>
                  </a:cubicBezTo>
                  <a:cubicBezTo>
                    <a:pt x="3987" y="10744"/>
                    <a:pt x="4639" y="10385"/>
                    <a:pt x="4639" y="11485"/>
                  </a:cubicBezTo>
                  <a:cubicBezTo>
                    <a:pt x="4639" y="13317"/>
                    <a:pt x="3956" y="14174"/>
                    <a:pt x="1819" y="15188"/>
                  </a:cubicBezTo>
                  <a:cubicBezTo>
                    <a:pt x="1169" y="15497"/>
                    <a:pt x="0" y="15976"/>
                    <a:pt x="0" y="17129"/>
                  </a:cubicBezTo>
                  <a:lnTo>
                    <a:pt x="0" y="21600"/>
                  </a:lnTo>
                  <a:lnTo>
                    <a:pt x="15005" y="21600"/>
                  </a:lnTo>
                  <a:cubicBezTo>
                    <a:pt x="15005" y="21600"/>
                    <a:pt x="15005" y="18955"/>
                    <a:pt x="15005" y="18248"/>
                  </a:cubicBezTo>
                  <a:cubicBezTo>
                    <a:pt x="15005" y="17196"/>
                    <a:pt x="13184" y="16207"/>
                    <a:pt x="11041" y="15188"/>
                  </a:cubicBezTo>
                  <a:close/>
                  <a:moveTo>
                    <a:pt x="21600" y="21600"/>
                  </a:moveTo>
                  <a:cubicBezTo>
                    <a:pt x="21600" y="21600"/>
                    <a:pt x="21557" y="16953"/>
                    <a:pt x="21307" y="16471"/>
                  </a:cubicBezTo>
                  <a:cubicBezTo>
                    <a:pt x="20935" y="15754"/>
                    <a:pt x="20071" y="15261"/>
                    <a:pt x="18463" y="14498"/>
                  </a:cubicBezTo>
                  <a:cubicBezTo>
                    <a:pt x="16861" y="13736"/>
                    <a:pt x="16349" y="13094"/>
                    <a:pt x="16349" y="11720"/>
                  </a:cubicBezTo>
                  <a:cubicBezTo>
                    <a:pt x="16349" y="10894"/>
                    <a:pt x="16838" y="11164"/>
                    <a:pt x="17053" y="9653"/>
                  </a:cubicBezTo>
                  <a:cubicBezTo>
                    <a:pt x="17142" y="9026"/>
                    <a:pt x="17574" y="9643"/>
                    <a:pt x="17657" y="8212"/>
                  </a:cubicBezTo>
                  <a:cubicBezTo>
                    <a:pt x="17657" y="7642"/>
                    <a:pt x="17420" y="7499"/>
                    <a:pt x="17420" y="7499"/>
                  </a:cubicBezTo>
                  <a:cubicBezTo>
                    <a:pt x="17420" y="7499"/>
                    <a:pt x="17541" y="6656"/>
                    <a:pt x="17588" y="6006"/>
                  </a:cubicBezTo>
                  <a:cubicBezTo>
                    <a:pt x="17646" y="5197"/>
                    <a:pt x="17229" y="3106"/>
                    <a:pt x="15005" y="3106"/>
                  </a:cubicBezTo>
                  <a:cubicBezTo>
                    <a:pt x="12781" y="3106"/>
                    <a:pt x="12365" y="5197"/>
                    <a:pt x="12422" y="6006"/>
                  </a:cubicBezTo>
                  <a:cubicBezTo>
                    <a:pt x="12469" y="6656"/>
                    <a:pt x="12589" y="7499"/>
                    <a:pt x="12589" y="7499"/>
                  </a:cubicBezTo>
                  <a:cubicBezTo>
                    <a:pt x="12589" y="7499"/>
                    <a:pt x="12353" y="7642"/>
                    <a:pt x="12353" y="8212"/>
                  </a:cubicBezTo>
                  <a:cubicBezTo>
                    <a:pt x="12437" y="9643"/>
                    <a:pt x="12868" y="9026"/>
                    <a:pt x="12957" y="9653"/>
                  </a:cubicBezTo>
                  <a:cubicBezTo>
                    <a:pt x="13173" y="11164"/>
                    <a:pt x="13662" y="10894"/>
                    <a:pt x="13662" y="11720"/>
                  </a:cubicBezTo>
                  <a:cubicBezTo>
                    <a:pt x="13662" y="12655"/>
                    <a:pt x="13424" y="13250"/>
                    <a:pt x="12768" y="13776"/>
                  </a:cubicBezTo>
                  <a:cubicBezTo>
                    <a:pt x="16268" y="15766"/>
                    <a:pt x="16737" y="16172"/>
                    <a:pt x="16737" y="17952"/>
                  </a:cubicBezTo>
                  <a:lnTo>
                    <a:pt x="16737" y="21600"/>
                  </a:lnTo>
                  <a:cubicBezTo>
                    <a:pt x="16737" y="21600"/>
                    <a:pt x="21600" y="21600"/>
                    <a:pt x="21600" y="21600"/>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26" name="Shape 4420"/>
            <p:cNvSpPr/>
            <p:nvPr userDrawn="1"/>
          </p:nvSpPr>
          <p:spPr>
            <a:xfrm>
              <a:off x="7656743" y="4904790"/>
              <a:ext cx="153487" cy="248820"/>
            </a:xfrm>
            <a:custGeom>
              <a:avLst/>
              <a:gdLst/>
              <a:ahLst/>
              <a:cxnLst>
                <a:cxn ang="0">
                  <a:pos x="wd2" y="hd2"/>
                </a:cxn>
                <a:cxn ang="5400000">
                  <a:pos x="wd2" y="hd2"/>
                </a:cxn>
                <a:cxn ang="10800000">
                  <a:pos x="wd2" y="hd2"/>
                </a:cxn>
                <a:cxn ang="16200000">
                  <a:pos x="wd2" y="hd2"/>
                </a:cxn>
              </a:cxnLst>
              <a:rect l="0" t="0" r="r" b="b"/>
              <a:pathLst>
                <a:path w="17648" h="21126" extrusionOk="0">
                  <a:moveTo>
                    <a:pt x="11560" y="0"/>
                  </a:moveTo>
                  <a:lnTo>
                    <a:pt x="9120" y="0"/>
                  </a:lnTo>
                  <a:lnTo>
                    <a:pt x="9120" y="14690"/>
                  </a:lnTo>
                  <a:cubicBezTo>
                    <a:pt x="7770" y="14305"/>
                    <a:pt x="6024" y="14300"/>
                    <a:pt x="4302" y="14763"/>
                  </a:cubicBezTo>
                  <a:cubicBezTo>
                    <a:pt x="1215" y="15592"/>
                    <a:pt x="-624" y="17611"/>
                    <a:pt x="195" y="19269"/>
                  </a:cubicBezTo>
                  <a:cubicBezTo>
                    <a:pt x="1012" y="20929"/>
                    <a:pt x="4176" y="21600"/>
                    <a:pt x="7262" y="20771"/>
                  </a:cubicBezTo>
                  <a:cubicBezTo>
                    <a:pt x="9884" y="20067"/>
                    <a:pt x="11598" y="18505"/>
                    <a:pt x="11556" y="17035"/>
                  </a:cubicBezTo>
                  <a:lnTo>
                    <a:pt x="11560" y="5021"/>
                  </a:lnTo>
                  <a:cubicBezTo>
                    <a:pt x="15816" y="5517"/>
                    <a:pt x="16107" y="9491"/>
                    <a:pt x="15598" y="10604"/>
                  </a:cubicBezTo>
                  <a:cubicBezTo>
                    <a:pt x="15403" y="11027"/>
                    <a:pt x="15744" y="11343"/>
                    <a:pt x="16387" y="10604"/>
                  </a:cubicBezTo>
                  <a:cubicBezTo>
                    <a:pt x="20976" y="5333"/>
                    <a:pt x="11560" y="3007"/>
                    <a:pt x="11560" y="0"/>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35" name="Shape 4479"/>
            <p:cNvSpPr/>
            <p:nvPr userDrawn="1"/>
          </p:nvSpPr>
          <p:spPr>
            <a:xfrm>
              <a:off x="7634417" y="3634706"/>
              <a:ext cx="198138" cy="198189"/>
            </a:xfrm>
            <a:custGeom>
              <a:avLst/>
              <a:gdLst/>
              <a:ahLst/>
              <a:cxnLst>
                <a:cxn ang="0">
                  <a:pos x="wd2" y="hd2"/>
                </a:cxn>
                <a:cxn ang="5400000">
                  <a:pos x="wd2" y="hd2"/>
                </a:cxn>
                <a:cxn ang="10800000">
                  <a:pos x="wd2" y="hd2"/>
                </a:cxn>
                <a:cxn ang="16200000">
                  <a:pos x="wd2" y="hd2"/>
                </a:cxn>
              </a:cxnLst>
              <a:rect l="0" t="0" r="r" b="b"/>
              <a:pathLst>
                <a:path w="21600" h="21600" extrusionOk="0">
                  <a:moveTo>
                    <a:pt x="7856" y="13527"/>
                  </a:moveTo>
                  <a:lnTo>
                    <a:pt x="21138" y="9731"/>
                  </a:lnTo>
                  <a:cubicBezTo>
                    <a:pt x="21392" y="9659"/>
                    <a:pt x="21600" y="9385"/>
                    <a:pt x="21600" y="9120"/>
                  </a:cubicBezTo>
                  <a:lnTo>
                    <a:pt x="21600" y="2520"/>
                  </a:lnTo>
                  <a:lnTo>
                    <a:pt x="4680" y="2520"/>
                  </a:lnTo>
                  <a:lnTo>
                    <a:pt x="4680" y="481"/>
                  </a:lnTo>
                  <a:cubicBezTo>
                    <a:pt x="4680" y="217"/>
                    <a:pt x="4465" y="0"/>
                    <a:pt x="4200" y="0"/>
                  </a:cubicBezTo>
                  <a:lnTo>
                    <a:pt x="480" y="0"/>
                  </a:lnTo>
                  <a:cubicBezTo>
                    <a:pt x="217" y="0"/>
                    <a:pt x="0" y="217"/>
                    <a:pt x="0" y="481"/>
                  </a:cubicBezTo>
                  <a:lnTo>
                    <a:pt x="0" y="2400"/>
                  </a:lnTo>
                  <a:lnTo>
                    <a:pt x="2332" y="2400"/>
                  </a:lnTo>
                  <a:lnTo>
                    <a:pt x="4693" y="13269"/>
                  </a:lnTo>
                  <a:lnTo>
                    <a:pt x="4920" y="14400"/>
                  </a:lnTo>
                  <a:lnTo>
                    <a:pt x="4920" y="16200"/>
                  </a:lnTo>
                  <a:cubicBezTo>
                    <a:pt x="4920" y="16463"/>
                    <a:pt x="5137" y="16680"/>
                    <a:pt x="5400" y="16680"/>
                  </a:cubicBezTo>
                  <a:lnTo>
                    <a:pt x="6001" y="16680"/>
                  </a:lnTo>
                  <a:lnTo>
                    <a:pt x="17999" y="16680"/>
                  </a:lnTo>
                  <a:lnTo>
                    <a:pt x="21119" y="16680"/>
                  </a:lnTo>
                  <a:cubicBezTo>
                    <a:pt x="21383" y="16680"/>
                    <a:pt x="21600" y="16463"/>
                    <a:pt x="21600" y="16200"/>
                  </a:cubicBezTo>
                  <a:lnTo>
                    <a:pt x="21600" y="14400"/>
                  </a:lnTo>
                  <a:lnTo>
                    <a:pt x="8103" y="14400"/>
                  </a:lnTo>
                  <a:cubicBezTo>
                    <a:pt x="6723" y="14400"/>
                    <a:pt x="6694" y="13860"/>
                    <a:pt x="7856" y="13527"/>
                  </a:cubicBezTo>
                  <a:close/>
                  <a:moveTo>
                    <a:pt x="15599" y="19200"/>
                  </a:moveTo>
                  <a:cubicBezTo>
                    <a:pt x="15599" y="20525"/>
                    <a:pt x="16674" y="21600"/>
                    <a:pt x="17999" y="21600"/>
                  </a:cubicBezTo>
                  <a:cubicBezTo>
                    <a:pt x="19326" y="21600"/>
                    <a:pt x="20399" y="20525"/>
                    <a:pt x="20399" y="19200"/>
                  </a:cubicBezTo>
                  <a:cubicBezTo>
                    <a:pt x="20399" y="17874"/>
                    <a:pt x="19326" y="16800"/>
                    <a:pt x="17999" y="16800"/>
                  </a:cubicBezTo>
                  <a:cubicBezTo>
                    <a:pt x="16674" y="16800"/>
                    <a:pt x="15599" y="17874"/>
                    <a:pt x="15599" y="19200"/>
                  </a:cubicBezTo>
                  <a:close/>
                  <a:moveTo>
                    <a:pt x="3599" y="19200"/>
                  </a:moveTo>
                  <a:cubicBezTo>
                    <a:pt x="3599" y="20525"/>
                    <a:pt x="4674" y="21600"/>
                    <a:pt x="6001" y="21600"/>
                  </a:cubicBezTo>
                  <a:cubicBezTo>
                    <a:pt x="7326" y="21600"/>
                    <a:pt x="8399" y="20525"/>
                    <a:pt x="8399" y="19200"/>
                  </a:cubicBezTo>
                  <a:cubicBezTo>
                    <a:pt x="8399" y="17874"/>
                    <a:pt x="7326" y="16800"/>
                    <a:pt x="6001" y="16800"/>
                  </a:cubicBezTo>
                  <a:cubicBezTo>
                    <a:pt x="4674" y="16800"/>
                    <a:pt x="3599" y="17874"/>
                    <a:pt x="3599" y="19200"/>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grpSp>
    </p:spTree>
    <p:extLst>
      <p:ext uri="{BB962C8B-B14F-4D97-AF65-F5344CB8AC3E}">
        <p14:creationId xmlns:p14="http://schemas.microsoft.com/office/powerpoint/2010/main" val="331319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animEffect transition="in" filter="fade">
                                      <p:cBhvr>
                                        <p:cTn id="11" dur="500"/>
                                        <p:tgtEl>
                                          <p:spTgt spid="2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childTnLst>
                          </p:cTn>
                        </p:par>
                        <p:par>
                          <p:cTn id="16" fill="hold">
                            <p:stCondLst>
                              <p:cond delay="1500"/>
                            </p:stCondLst>
                            <p:childTnLst>
                              <p:par>
                                <p:cTn id="17" presetID="22" presetClass="entr" presetSubtype="8" fill="hold" grpId="0" nodeType="afterEffect" nodePh="1">
                                  <p:stCondLst>
                                    <p:cond delay="0"/>
                                  </p:stCondLst>
                                  <p:endCondLst>
                                    <p:cond evt="begin" delay="0">
                                      <p:tn val="17"/>
                                    </p:cond>
                                  </p:endCondLst>
                                  <p:childTnLst>
                                    <p:set>
                                      <p:cBhvr>
                                        <p:cTn id="18" dur="1" fill="hold">
                                          <p:stCondLst>
                                            <p:cond delay="0"/>
                                          </p:stCondLst>
                                        </p:cTn>
                                        <p:tgtEl>
                                          <p:spTgt spid="3"/>
                                        </p:tgtEl>
                                        <p:attrNameLst>
                                          <p:attrName>style.visibility</p:attrName>
                                        </p:attrNameLst>
                                      </p:cBhvr>
                                      <p:to>
                                        <p:strVal val="visible"/>
                                      </p:to>
                                    </p:set>
                                    <p:animEffect transition="in" filter="wipe(left)">
                                      <p:cBhvr>
                                        <p:cTn id="19" dur="500"/>
                                        <p:tgtEl>
                                          <p:spTgt spid="3"/>
                                        </p:tgtEl>
                                      </p:cBhvr>
                                    </p:animEffect>
                                  </p:childTnLst>
                                </p:cTn>
                              </p:par>
                            </p:childTnLst>
                          </p:cTn>
                        </p:par>
                        <p:par>
                          <p:cTn id="20" fill="hold">
                            <p:stCondLst>
                              <p:cond delay="2000"/>
                            </p:stCondLst>
                            <p:childTnLst>
                              <p:par>
                                <p:cTn id="21" presetID="2" presetClass="entr" presetSubtype="8" accel="46000" decel="5400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0-#ppt_w/2"/>
                                          </p:val>
                                        </p:tav>
                                        <p:tav tm="100000">
                                          <p:val>
                                            <p:strVal val="#ppt_x"/>
                                          </p:val>
                                        </p:tav>
                                      </p:tavLst>
                                    </p:anim>
                                    <p:anim calcmode="lin" valueType="num">
                                      <p:cBhvr additive="base">
                                        <p:cTn id="24" dur="500" fill="hold"/>
                                        <p:tgtEl>
                                          <p:spTgt spid="4"/>
                                        </p:tgtEl>
                                        <p:attrNameLst>
                                          <p:attrName>ppt_y</p:attrName>
                                        </p:attrNameLst>
                                      </p:cBhvr>
                                      <p:tavLst>
                                        <p:tav tm="0">
                                          <p:val>
                                            <p:strVal val="#ppt_y"/>
                                          </p:val>
                                        </p:tav>
                                        <p:tav tm="100000">
                                          <p:val>
                                            <p:strVal val="#ppt_y"/>
                                          </p:val>
                                        </p:tav>
                                      </p:tavLst>
                                    </p:anim>
                                  </p:childTnLst>
                                </p:cTn>
                              </p:par>
                            </p:childTnLst>
                          </p:cTn>
                        </p:par>
                        <p:par>
                          <p:cTn id="25" fill="hold">
                            <p:stCondLst>
                              <p:cond delay="2500"/>
                            </p:stCondLst>
                            <p:childTnLst>
                              <p:par>
                                <p:cTn id="26" presetID="22" presetClass="entr" presetSubtype="1" fill="hold" grpId="0" nodeType="afterEffect">
                                  <p:stCondLst>
                                    <p:cond delay="0"/>
                                  </p:stCondLst>
                                  <p:childTnLst>
                                    <p:set>
                                      <p:cBhvr>
                                        <p:cTn id="27" dur="1" fill="hold">
                                          <p:stCondLst>
                                            <p:cond delay="0"/>
                                          </p:stCondLst>
                                        </p:cTn>
                                        <p:tgtEl>
                                          <p:spTgt spid="32">
                                            <p:txEl>
                                              <p:pRg st="0" end="0"/>
                                            </p:txEl>
                                          </p:spTgt>
                                        </p:tgtEl>
                                        <p:attrNameLst>
                                          <p:attrName>style.visibility</p:attrName>
                                        </p:attrNameLst>
                                      </p:cBhvr>
                                      <p:to>
                                        <p:strVal val="visible"/>
                                      </p:to>
                                    </p:set>
                                    <p:animEffect transition="in" filter="wipe(up)">
                                      <p:cBhvr>
                                        <p:cTn id="28" dur="500"/>
                                        <p:tgtEl>
                                          <p:spTgt spid="32">
                                            <p:txEl>
                                              <p:pRg st="0" end="0"/>
                                            </p:txEl>
                                          </p:spTgt>
                                        </p:tgtEl>
                                      </p:cBhvr>
                                    </p:animEffect>
                                  </p:childTnLst>
                                </p:cTn>
                              </p:par>
                            </p:childTnLst>
                          </p:cTn>
                        </p:par>
                        <p:par>
                          <p:cTn id="29" fill="hold">
                            <p:stCondLst>
                              <p:cond delay="3000"/>
                            </p:stCondLst>
                            <p:childTnLst>
                              <p:par>
                                <p:cTn id="30" presetID="9" presetClass="entr" presetSubtype="0" fill="hold" grpId="0" nodeType="afterEffect">
                                  <p:stCondLst>
                                    <p:cond delay="0"/>
                                  </p:stCondLst>
                                  <p:childTnLst>
                                    <p:set>
                                      <p:cBhvr>
                                        <p:cTn id="31" dur="1" fill="hold">
                                          <p:stCondLst>
                                            <p:cond delay="0"/>
                                          </p:stCondLst>
                                        </p:cTn>
                                        <p:tgtEl>
                                          <p:spTgt spid="31">
                                            <p:txEl>
                                              <p:pRg st="0" end="0"/>
                                            </p:txEl>
                                          </p:spTgt>
                                        </p:tgtEl>
                                        <p:attrNameLst>
                                          <p:attrName>style.visibility</p:attrName>
                                        </p:attrNameLst>
                                      </p:cBhvr>
                                      <p:to>
                                        <p:strVal val="visible"/>
                                      </p:to>
                                    </p:set>
                                    <p:animEffect transition="in" filter="dissolve">
                                      <p:cBhvr>
                                        <p:cTn id="32" dur="500"/>
                                        <p:tgtEl>
                                          <p:spTgt spid="31">
                                            <p:txEl>
                                              <p:pRg st="0" end="0"/>
                                            </p:txEl>
                                          </p:spTgt>
                                        </p:tgtEl>
                                      </p:cBhvr>
                                    </p:animEffect>
                                  </p:childTnLst>
                                </p:cTn>
                              </p:par>
                            </p:childTnLst>
                          </p:cTn>
                        </p:par>
                        <p:par>
                          <p:cTn id="33" fill="hold">
                            <p:stCondLst>
                              <p:cond delay="3500"/>
                            </p:stCondLst>
                            <p:childTnLst>
                              <p:par>
                                <p:cTn id="34" presetID="22" presetClass="entr" presetSubtype="1" fill="hold" grpId="0" nodeType="afterEffect">
                                  <p:stCondLst>
                                    <p:cond delay="0"/>
                                  </p:stCondLst>
                                  <p:childTnLst>
                                    <p:set>
                                      <p:cBhvr>
                                        <p:cTn id="35" dur="1" fill="hold">
                                          <p:stCondLst>
                                            <p:cond delay="0"/>
                                          </p:stCondLst>
                                        </p:cTn>
                                        <p:tgtEl>
                                          <p:spTgt spid="67">
                                            <p:txEl>
                                              <p:pRg st="0" end="0"/>
                                            </p:txEl>
                                          </p:spTgt>
                                        </p:tgtEl>
                                        <p:attrNameLst>
                                          <p:attrName>style.visibility</p:attrName>
                                        </p:attrNameLst>
                                      </p:cBhvr>
                                      <p:to>
                                        <p:strVal val="visible"/>
                                      </p:to>
                                    </p:set>
                                    <p:animEffect transition="in" filter="wipe(up)">
                                      <p:cBhvr>
                                        <p:cTn id="36" dur="500"/>
                                        <p:tgtEl>
                                          <p:spTgt spid="67">
                                            <p:txEl>
                                              <p:pRg st="0" end="0"/>
                                            </p:txEl>
                                          </p:spTgt>
                                        </p:tgtEl>
                                      </p:cBhvr>
                                    </p:animEffect>
                                  </p:childTnLst>
                                </p:cTn>
                              </p:par>
                            </p:childTnLst>
                          </p:cTn>
                        </p:par>
                        <p:par>
                          <p:cTn id="37" fill="hold">
                            <p:stCondLst>
                              <p:cond delay="4000"/>
                            </p:stCondLst>
                            <p:childTnLst>
                              <p:par>
                                <p:cTn id="38" presetID="9" presetClass="entr" presetSubtype="0" fill="hold" grpId="0" nodeType="afterEffect">
                                  <p:stCondLst>
                                    <p:cond delay="0"/>
                                  </p:stCondLst>
                                  <p:childTnLst>
                                    <p:set>
                                      <p:cBhvr>
                                        <p:cTn id="39" dur="1" fill="hold">
                                          <p:stCondLst>
                                            <p:cond delay="0"/>
                                          </p:stCondLst>
                                        </p:cTn>
                                        <p:tgtEl>
                                          <p:spTgt spid="66">
                                            <p:txEl>
                                              <p:pRg st="0" end="0"/>
                                            </p:txEl>
                                          </p:spTgt>
                                        </p:tgtEl>
                                        <p:attrNameLst>
                                          <p:attrName>style.visibility</p:attrName>
                                        </p:attrNameLst>
                                      </p:cBhvr>
                                      <p:to>
                                        <p:strVal val="visible"/>
                                      </p:to>
                                    </p:set>
                                    <p:animEffect transition="in" filter="dissolve">
                                      <p:cBhvr>
                                        <p:cTn id="40" dur="500"/>
                                        <p:tgtEl>
                                          <p:spTgt spid="66">
                                            <p:txEl>
                                              <p:pRg st="0" end="0"/>
                                            </p:txEl>
                                          </p:spTgt>
                                        </p:tgtEl>
                                      </p:cBhvr>
                                    </p:animEffect>
                                  </p:childTnLst>
                                </p:cTn>
                              </p:par>
                            </p:childTnLst>
                          </p:cTn>
                        </p:par>
                        <p:par>
                          <p:cTn id="41" fill="hold">
                            <p:stCondLst>
                              <p:cond delay="4500"/>
                            </p:stCondLst>
                            <p:childTnLst>
                              <p:par>
                                <p:cTn id="42" presetID="22" presetClass="entr" presetSubtype="1" fill="hold" grpId="0" nodeType="afterEffect">
                                  <p:stCondLst>
                                    <p:cond delay="0"/>
                                  </p:stCondLst>
                                  <p:childTnLst>
                                    <p:set>
                                      <p:cBhvr>
                                        <p:cTn id="43" dur="1" fill="hold">
                                          <p:stCondLst>
                                            <p:cond delay="0"/>
                                          </p:stCondLst>
                                        </p:cTn>
                                        <p:tgtEl>
                                          <p:spTgt spid="69">
                                            <p:txEl>
                                              <p:pRg st="0" end="0"/>
                                            </p:txEl>
                                          </p:spTgt>
                                        </p:tgtEl>
                                        <p:attrNameLst>
                                          <p:attrName>style.visibility</p:attrName>
                                        </p:attrNameLst>
                                      </p:cBhvr>
                                      <p:to>
                                        <p:strVal val="visible"/>
                                      </p:to>
                                    </p:set>
                                    <p:animEffect transition="in" filter="wipe(up)">
                                      <p:cBhvr>
                                        <p:cTn id="44" dur="500"/>
                                        <p:tgtEl>
                                          <p:spTgt spid="69">
                                            <p:txEl>
                                              <p:pRg st="0" end="0"/>
                                            </p:txEl>
                                          </p:spTgt>
                                        </p:tgtEl>
                                      </p:cBhvr>
                                    </p:animEffect>
                                  </p:childTnLst>
                                </p:cTn>
                              </p:par>
                            </p:childTnLst>
                          </p:cTn>
                        </p:par>
                        <p:par>
                          <p:cTn id="45" fill="hold">
                            <p:stCondLst>
                              <p:cond delay="5000"/>
                            </p:stCondLst>
                            <p:childTnLst>
                              <p:par>
                                <p:cTn id="46" presetID="9" presetClass="entr" presetSubtype="0" fill="hold" grpId="0" nodeType="afterEffect">
                                  <p:stCondLst>
                                    <p:cond delay="0"/>
                                  </p:stCondLst>
                                  <p:childTnLst>
                                    <p:set>
                                      <p:cBhvr>
                                        <p:cTn id="47" dur="1" fill="hold">
                                          <p:stCondLst>
                                            <p:cond delay="0"/>
                                          </p:stCondLst>
                                        </p:cTn>
                                        <p:tgtEl>
                                          <p:spTgt spid="68">
                                            <p:txEl>
                                              <p:pRg st="0" end="0"/>
                                            </p:txEl>
                                          </p:spTgt>
                                        </p:tgtEl>
                                        <p:attrNameLst>
                                          <p:attrName>style.visibility</p:attrName>
                                        </p:attrNameLst>
                                      </p:cBhvr>
                                      <p:to>
                                        <p:strVal val="visible"/>
                                      </p:to>
                                    </p:set>
                                    <p:animEffect transition="in" filter="dissolve">
                                      <p:cBhvr>
                                        <p:cTn id="48" dur="500"/>
                                        <p:tgtEl>
                                          <p:spTgt spid="68">
                                            <p:txEl>
                                              <p:pRg st="0" end="0"/>
                                            </p:txEl>
                                          </p:spTgt>
                                        </p:tgtEl>
                                      </p:cBhvr>
                                    </p:animEffect>
                                  </p:childTnLst>
                                </p:cTn>
                              </p:par>
                            </p:childTnLst>
                          </p:cTn>
                        </p:par>
                        <p:par>
                          <p:cTn id="49" fill="hold">
                            <p:stCondLst>
                              <p:cond delay="5500"/>
                            </p:stCondLst>
                            <p:childTnLst>
                              <p:par>
                                <p:cTn id="50" presetID="2" presetClass="entr" presetSubtype="2" accel="46000" decel="54000" fill="hold" nodeType="afterEffect">
                                  <p:stCondLst>
                                    <p:cond delay="0"/>
                                  </p:stCondLst>
                                  <p:childTnLst>
                                    <p:set>
                                      <p:cBhvr>
                                        <p:cTn id="51" dur="1" fill="hold">
                                          <p:stCondLst>
                                            <p:cond delay="0"/>
                                          </p:stCondLst>
                                        </p:cTn>
                                        <p:tgtEl>
                                          <p:spTgt spid="5"/>
                                        </p:tgtEl>
                                        <p:attrNameLst>
                                          <p:attrName>style.visibility</p:attrName>
                                        </p:attrNameLst>
                                      </p:cBhvr>
                                      <p:to>
                                        <p:strVal val="visible"/>
                                      </p:to>
                                    </p:set>
                                    <p:anim calcmode="lin" valueType="num">
                                      <p:cBhvr additive="base">
                                        <p:cTn id="52" dur="500" fill="hold"/>
                                        <p:tgtEl>
                                          <p:spTgt spid="5"/>
                                        </p:tgtEl>
                                        <p:attrNameLst>
                                          <p:attrName>ppt_x</p:attrName>
                                        </p:attrNameLst>
                                      </p:cBhvr>
                                      <p:tavLst>
                                        <p:tav tm="0">
                                          <p:val>
                                            <p:strVal val="1+#ppt_w/2"/>
                                          </p:val>
                                        </p:tav>
                                        <p:tav tm="100000">
                                          <p:val>
                                            <p:strVal val="#ppt_x"/>
                                          </p:val>
                                        </p:tav>
                                      </p:tavLst>
                                    </p:anim>
                                    <p:anim calcmode="lin" valueType="num">
                                      <p:cBhvr additive="base">
                                        <p:cTn id="53" dur="500" fill="hold"/>
                                        <p:tgtEl>
                                          <p:spTgt spid="5"/>
                                        </p:tgtEl>
                                        <p:attrNameLst>
                                          <p:attrName>ppt_y</p:attrName>
                                        </p:attrNameLst>
                                      </p:cBhvr>
                                      <p:tavLst>
                                        <p:tav tm="0">
                                          <p:val>
                                            <p:strVal val="#ppt_y"/>
                                          </p:val>
                                        </p:tav>
                                        <p:tav tm="100000">
                                          <p:val>
                                            <p:strVal val="#ppt_y"/>
                                          </p:val>
                                        </p:tav>
                                      </p:tavLst>
                                    </p:anim>
                                  </p:childTnLst>
                                </p:cTn>
                              </p:par>
                            </p:childTnLst>
                          </p:cTn>
                        </p:par>
                        <p:par>
                          <p:cTn id="54" fill="hold">
                            <p:stCondLst>
                              <p:cond delay="6000"/>
                            </p:stCondLst>
                            <p:childTnLst>
                              <p:par>
                                <p:cTn id="55" presetID="22" presetClass="entr" presetSubtype="1" fill="hold" grpId="0" nodeType="afterEffect">
                                  <p:stCondLst>
                                    <p:cond delay="0"/>
                                  </p:stCondLst>
                                  <p:childTnLst>
                                    <p:set>
                                      <p:cBhvr>
                                        <p:cTn id="56" dur="1" fill="hold">
                                          <p:stCondLst>
                                            <p:cond delay="0"/>
                                          </p:stCondLst>
                                        </p:cTn>
                                        <p:tgtEl>
                                          <p:spTgt spid="71">
                                            <p:txEl>
                                              <p:pRg st="0" end="0"/>
                                            </p:txEl>
                                          </p:spTgt>
                                        </p:tgtEl>
                                        <p:attrNameLst>
                                          <p:attrName>style.visibility</p:attrName>
                                        </p:attrNameLst>
                                      </p:cBhvr>
                                      <p:to>
                                        <p:strVal val="visible"/>
                                      </p:to>
                                    </p:set>
                                    <p:animEffect transition="in" filter="wipe(up)">
                                      <p:cBhvr>
                                        <p:cTn id="57" dur="500"/>
                                        <p:tgtEl>
                                          <p:spTgt spid="71">
                                            <p:txEl>
                                              <p:pRg st="0" end="0"/>
                                            </p:txEl>
                                          </p:spTgt>
                                        </p:tgtEl>
                                      </p:cBhvr>
                                    </p:animEffect>
                                  </p:childTnLst>
                                </p:cTn>
                              </p:par>
                            </p:childTnLst>
                          </p:cTn>
                        </p:par>
                        <p:par>
                          <p:cTn id="58" fill="hold">
                            <p:stCondLst>
                              <p:cond delay="6500"/>
                            </p:stCondLst>
                            <p:childTnLst>
                              <p:par>
                                <p:cTn id="59" presetID="9" presetClass="entr" presetSubtype="0" fill="hold" grpId="0" nodeType="afterEffect">
                                  <p:stCondLst>
                                    <p:cond delay="0"/>
                                  </p:stCondLst>
                                  <p:childTnLst>
                                    <p:set>
                                      <p:cBhvr>
                                        <p:cTn id="60" dur="1" fill="hold">
                                          <p:stCondLst>
                                            <p:cond delay="0"/>
                                          </p:stCondLst>
                                        </p:cTn>
                                        <p:tgtEl>
                                          <p:spTgt spid="70">
                                            <p:txEl>
                                              <p:pRg st="0" end="0"/>
                                            </p:txEl>
                                          </p:spTgt>
                                        </p:tgtEl>
                                        <p:attrNameLst>
                                          <p:attrName>style.visibility</p:attrName>
                                        </p:attrNameLst>
                                      </p:cBhvr>
                                      <p:to>
                                        <p:strVal val="visible"/>
                                      </p:to>
                                    </p:set>
                                    <p:animEffect transition="in" filter="dissolve">
                                      <p:cBhvr>
                                        <p:cTn id="61" dur="500"/>
                                        <p:tgtEl>
                                          <p:spTgt spid="70">
                                            <p:txEl>
                                              <p:pRg st="0" end="0"/>
                                            </p:txEl>
                                          </p:spTgt>
                                        </p:tgtEl>
                                      </p:cBhvr>
                                    </p:animEffect>
                                  </p:childTnLst>
                                </p:cTn>
                              </p:par>
                            </p:childTnLst>
                          </p:cTn>
                        </p:par>
                        <p:par>
                          <p:cTn id="62" fill="hold">
                            <p:stCondLst>
                              <p:cond delay="7000"/>
                            </p:stCondLst>
                            <p:childTnLst>
                              <p:par>
                                <p:cTn id="63" presetID="22" presetClass="entr" presetSubtype="1" fill="hold" grpId="0" nodeType="afterEffect">
                                  <p:stCondLst>
                                    <p:cond delay="0"/>
                                  </p:stCondLst>
                                  <p:childTnLst>
                                    <p:set>
                                      <p:cBhvr>
                                        <p:cTn id="64" dur="1" fill="hold">
                                          <p:stCondLst>
                                            <p:cond delay="0"/>
                                          </p:stCondLst>
                                        </p:cTn>
                                        <p:tgtEl>
                                          <p:spTgt spid="73">
                                            <p:txEl>
                                              <p:pRg st="0" end="0"/>
                                            </p:txEl>
                                          </p:spTgt>
                                        </p:tgtEl>
                                        <p:attrNameLst>
                                          <p:attrName>style.visibility</p:attrName>
                                        </p:attrNameLst>
                                      </p:cBhvr>
                                      <p:to>
                                        <p:strVal val="visible"/>
                                      </p:to>
                                    </p:set>
                                    <p:animEffect transition="in" filter="wipe(up)">
                                      <p:cBhvr>
                                        <p:cTn id="65" dur="500"/>
                                        <p:tgtEl>
                                          <p:spTgt spid="73">
                                            <p:txEl>
                                              <p:pRg st="0" end="0"/>
                                            </p:txEl>
                                          </p:spTgt>
                                        </p:tgtEl>
                                      </p:cBhvr>
                                    </p:animEffect>
                                  </p:childTnLst>
                                </p:cTn>
                              </p:par>
                            </p:childTnLst>
                          </p:cTn>
                        </p:par>
                        <p:par>
                          <p:cTn id="66" fill="hold">
                            <p:stCondLst>
                              <p:cond delay="7500"/>
                            </p:stCondLst>
                            <p:childTnLst>
                              <p:par>
                                <p:cTn id="67" presetID="9" presetClass="entr" presetSubtype="0" fill="hold" grpId="0" nodeType="afterEffect">
                                  <p:stCondLst>
                                    <p:cond delay="0"/>
                                  </p:stCondLst>
                                  <p:childTnLst>
                                    <p:set>
                                      <p:cBhvr>
                                        <p:cTn id="68" dur="1" fill="hold">
                                          <p:stCondLst>
                                            <p:cond delay="0"/>
                                          </p:stCondLst>
                                        </p:cTn>
                                        <p:tgtEl>
                                          <p:spTgt spid="72">
                                            <p:txEl>
                                              <p:pRg st="0" end="0"/>
                                            </p:txEl>
                                          </p:spTgt>
                                        </p:tgtEl>
                                        <p:attrNameLst>
                                          <p:attrName>style.visibility</p:attrName>
                                        </p:attrNameLst>
                                      </p:cBhvr>
                                      <p:to>
                                        <p:strVal val="visible"/>
                                      </p:to>
                                    </p:set>
                                    <p:animEffect transition="in" filter="dissolve">
                                      <p:cBhvr>
                                        <p:cTn id="69" dur="500"/>
                                        <p:tgtEl>
                                          <p:spTgt spid="72">
                                            <p:txEl>
                                              <p:pRg st="0" end="0"/>
                                            </p:txEl>
                                          </p:spTgt>
                                        </p:tgtEl>
                                      </p:cBhvr>
                                    </p:animEffect>
                                  </p:childTnLst>
                                </p:cTn>
                              </p:par>
                            </p:childTnLst>
                          </p:cTn>
                        </p:par>
                        <p:par>
                          <p:cTn id="70" fill="hold">
                            <p:stCondLst>
                              <p:cond delay="8000"/>
                            </p:stCondLst>
                            <p:childTnLst>
                              <p:par>
                                <p:cTn id="71" presetID="22" presetClass="entr" presetSubtype="1" fill="hold" grpId="0" nodeType="afterEffect">
                                  <p:stCondLst>
                                    <p:cond delay="0"/>
                                  </p:stCondLst>
                                  <p:childTnLst>
                                    <p:set>
                                      <p:cBhvr>
                                        <p:cTn id="72" dur="1" fill="hold">
                                          <p:stCondLst>
                                            <p:cond delay="0"/>
                                          </p:stCondLst>
                                        </p:cTn>
                                        <p:tgtEl>
                                          <p:spTgt spid="75">
                                            <p:txEl>
                                              <p:pRg st="0" end="0"/>
                                            </p:txEl>
                                          </p:spTgt>
                                        </p:tgtEl>
                                        <p:attrNameLst>
                                          <p:attrName>style.visibility</p:attrName>
                                        </p:attrNameLst>
                                      </p:cBhvr>
                                      <p:to>
                                        <p:strVal val="visible"/>
                                      </p:to>
                                    </p:set>
                                    <p:animEffect transition="in" filter="wipe(up)">
                                      <p:cBhvr>
                                        <p:cTn id="73" dur="500"/>
                                        <p:tgtEl>
                                          <p:spTgt spid="75">
                                            <p:txEl>
                                              <p:pRg st="0" end="0"/>
                                            </p:txEl>
                                          </p:spTgt>
                                        </p:tgtEl>
                                      </p:cBhvr>
                                    </p:animEffect>
                                  </p:childTnLst>
                                </p:cTn>
                              </p:par>
                            </p:childTnLst>
                          </p:cTn>
                        </p:par>
                        <p:par>
                          <p:cTn id="74" fill="hold">
                            <p:stCondLst>
                              <p:cond delay="8500"/>
                            </p:stCondLst>
                            <p:childTnLst>
                              <p:par>
                                <p:cTn id="75" presetID="9" presetClass="entr" presetSubtype="0" fill="hold" grpId="0" nodeType="afterEffect">
                                  <p:stCondLst>
                                    <p:cond delay="0"/>
                                  </p:stCondLst>
                                  <p:childTnLst>
                                    <p:set>
                                      <p:cBhvr>
                                        <p:cTn id="76" dur="1" fill="hold">
                                          <p:stCondLst>
                                            <p:cond delay="0"/>
                                          </p:stCondLst>
                                        </p:cTn>
                                        <p:tgtEl>
                                          <p:spTgt spid="74">
                                            <p:txEl>
                                              <p:pRg st="0" end="0"/>
                                            </p:txEl>
                                          </p:spTgt>
                                        </p:tgtEl>
                                        <p:attrNameLst>
                                          <p:attrName>style.visibility</p:attrName>
                                        </p:attrNameLst>
                                      </p:cBhvr>
                                      <p:to>
                                        <p:strVal val="visible"/>
                                      </p:to>
                                    </p:set>
                                    <p:animEffect transition="in" filter="dissolve">
                                      <p:cBhvr>
                                        <p:cTn id="77" dur="500"/>
                                        <p:tgtEl>
                                          <p:spTgt spid="7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build="p">
        <p:tmplLst>
          <p:tmpl lvl="1">
            <p:tnLst>
              <p:par>
                <p:cTn presetID="10" presetClass="entr" presetSubtype="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3" grpId="0"/>
      <p:bldP spid="31" grpId="0" build="p">
        <p:tmplLst>
          <p:tmpl lvl="1">
            <p:tnLst>
              <p:par>
                <p:cTn presetID="9" presetClass="entr" presetSubtype="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Effect transition="in" filter="dissolve">
                      <p:cBhvr>
                        <p:cTn dur="500"/>
                        <p:tgtEl>
                          <p:spTgt spid="31"/>
                        </p:tgtEl>
                      </p:cBhvr>
                    </p:animEffect>
                  </p:childTnLst>
                </p:cTn>
              </p:par>
            </p:tnLst>
          </p:tmpl>
        </p:tmplLst>
      </p:bldP>
      <p:bldP spid="32" grpId="0" build="p">
        <p:tmplLst>
          <p:tmpl lvl="1">
            <p:tnLst>
              <p:par>
                <p:cTn presetID="22" presetClass="entr" presetSubtype="1"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wipe(up)">
                      <p:cBhvr>
                        <p:cTn dur="500"/>
                        <p:tgtEl>
                          <p:spTgt spid="32"/>
                        </p:tgtEl>
                      </p:cBhvr>
                    </p:animEffect>
                  </p:childTnLst>
                </p:cTn>
              </p:par>
            </p:tnLst>
          </p:tmpl>
        </p:tmplLst>
      </p:bldP>
      <p:bldP spid="33" grpId="0" animBg="1"/>
      <p:bldP spid="66" grpId="0" build="p">
        <p:tmplLst>
          <p:tmpl lvl="1">
            <p:tnLst>
              <p:par>
                <p:cTn presetID="9" presetClass="entr" presetSubtype="0" fill="hold" nodeType="afterEffect">
                  <p:stCondLst>
                    <p:cond delay="0"/>
                  </p:stCondLst>
                  <p:childTnLst>
                    <p:set>
                      <p:cBhvr>
                        <p:cTn dur="1" fill="hold">
                          <p:stCondLst>
                            <p:cond delay="0"/>
                          </p:stCondLst>
                        </p:cTn>
                        <p:tgtEl>
                          <p:spTgt spid="66"/>
                        </p:tgtEl>
                        <p:attrNameLst>
                          <p:attrName>style.visibility</p:attrName>
                        </p:attrNameLst>
                      </p:cBhvr>
                      <p:to>
                        <p:strVal val="visible"/>
                      </p:to>
                    </p:set>
                    <p:animEffect transition="in" filter="dissolve">
                      <p:cBhvr>
                        <p:cTn dur="500"/>
                        <p:tgtEl>
                          <p:spTgt spid="66"/>
                        </p:tgtEl>
                      </p:cBhvr>
                    </p:animEffect>
                  </p:childTnLst>
                </p:cTn>
              </p:par>
            </p:tnLst>
          </p:tmpl>
        </p:tmplLst>
      </p:bldP>
      <p:bldP spid="67" grpId="0" build="p">
        <p:tmplLst>
          <p:tmpl lvl="1">
            <p:tnLst>
              <p:par>
                <p:cTn presetID="22" presetClass="entr" presetSubtype="1" fill="hold" nodeType="afterEffect">
                  <p:stCondLst>
                    <p:cond delay="0"/>
                  </p:stCondLst>
                  <p:childTnLst>
                    <p:set>
                      <p:cBhvr>
                        <p:cTn dur="1" fill="hold">
                          <p:stCondLst>
                            <p:cond delay="0"/>
                          </p:stCondLst>
                        </p:cTn>
                        <p:tgtEl>
                          <p:spTgt spid="67"/>
                        </p:tgtEl>
                        <p:attrNameLst>
                          <p:attrName>style.visibility</p:attrName>
                        </p:attrNameLst>
                      </p:cBhvr>
                      <p:to>
                        <p:strVal val="visible"/>
                      </p:to>
                    </p:set>
                    <p:animEffect transition="in" filter="wipe(up)">
                      <p:cBhvr>
                        <p:cTn dur="500"/>
                        <p:tgtEl>
                          <p:spTgt spid="67"/>
                        </p:tgtEl>
                      </p:cBhvr>
                    </p:animEffect>
                  </p:childTnLst>
                </p:cTn>
              </p:par>
            </p:tnLst>
          </p:tmpl>
        </p:tmplLst>
      </p:bldP>
      <p:bldP spid="68" grpId="0" build="p">
        <p:tmplLst>
          <p:tmpl lvl="1">
            <p:tnLst>
              <p:par>
                <p:cTn presetID="9" presetClass="entr" presetSubtype="0" fill="hold" nodeType="afterEffect">
                  <p:stCondLst>
                    <p:cond delay="0"/>
                  </p:stCondLst>
                  <p:childTnLst>
                    <p:set>
                      <p:cBhvr>
                        <p:cTn dur="1" fill="hold">
                          <p:stCondLst>
                            <p:cond delay="0"/>
                          </p:stCondLst>
                        </p:cTn>
                        <p:tgtEl>
                          <p:spTgt spid="68"/>
                        </p:tgtEl>
                        <p:attrNameLst>
                          <p:attrName>style.visibility</p:attrName>
                        </p:attrNameLst>
                      </p:cBhvr>
                      <p:to>
                        <p:strVal val="visible"/>
                      </p:to>
                    </p:set>
                    <p:animEffect transition="in" filter="dissolve">
                      <p:cBhvr>
                        <p:cTn dur="500"/>
                        <p:tgtEl>
                          <p:spTgt spid="68"/>
                        </p:tgtEl>
                      </p:cBhvr>
                    </p:animEffect>
                  </p:childTnLst>
                </p:cTn>
              </p:par>
            </p:tnLst>
          </p:tmpl>
        </p:tmplLst>
      </p:bldP>
      <p:bldP spid="69" grpId="0" build="p">
        <p:tmplLst>
          <p:tmpl lvl="1">
            <p:tnLst>
              <p:par>
                <p:cTn presetID="22" presetClass="entr" presetSubtype="1" fill="hold" nodeType="afterEffect">
                  <p:stCondLst>
                    <p:cond delay="0"/>
                  </p:stCondLst>
                  <p:childTnLst>
                    <p:set>
                      <p:cBhvr>
                        <p:cTn dur="1" fill="hold">
                          <p:stCondLst>
                            <p:cond delay="0"/>
                          </p:stCondLst>
                        </p:cTn>
                        <p:tgtEl>
                          <p:spTgt spid="69"/>
                        </p:tgtEl>
                        <p:attrNameLst>
                          <p:attrName>style.visibility</p:attrName>
                        </p:attrNameLst>
                      </p:cBhvr>
                      <p:to>
                        <p:strVal val="visible"/>
                      </p:to>
                    </p:set>
                    <p:animEffect transition="in" filter="wipe(up)">
                      <p:cBhvr>
                        <p:cTn dur="500"/>
                        <p:tgtEl>
                          <p:spTgt spid="69"/>
                        </p:tgtEl>
                      </p:cBhvr>
                    </p:animEffect>
                  </p:childTnLst>
                </p:cTn>
              </p:par>
            </p:tnLst>
          </p:tmpl>
        </p:tmplLst>
      </p:bldP>
      <p:bldP spid="70" grpId="0" build="p">
        <p:tmplLst>
          <p:tmpl lvl="1">
            <p:tnLst>
              <p:par>
                <p:cTn presetID="9" presetClass="entr" presetSubtype="0" fill="hold" nodeType="afterEffect">
                  <p:stCondLst>
                    <p:cond delay="0"/>
                  </p:stCondLst>
                  <p:childTnLst>
                    <p:set>
                      <p:cBhvr>
                        <p:cTn dur="1" fill="hold">
                          <p:stCondLst>
                            <p:cond delay="0"/>
                          </p:stCondLst>
                        </p:cTn>
                        <p:tgtEl>
                          <p:spTgt spid="70"/>
                        </p:tgtEl>
                        <p:attrNameLst>
                          <p:attrName>style.visibility</p:attrName>
                        </p:attrNameLst>
                      </p:cBhvr>
                      <p:to>
                        <p:strVal val="visible"/>
                      </p:to>
                    </p:set>
                    <p:animEffect transition="in" filter="dissolve">
                      <p:cBhvr>
                        <p:cTn dur="500"/>
                        <p:tgtEl>
                          <p:spTgt spid="70"/>
                        </p:tgtEl>
                      </p:cBhvr>
                    </p:animEffect>
                  </p:childTnLst>
                </p:cTn>
              </p:par>
            </p:tnLst>
          </p:tmpl>
        </p:tmplLst>
      </p:bldP>
      <p:bldP spid="71" grpId="0" build="p">
        <p:tmplLst>
          <p:tmpl lvl="1">
            <p:tnLst>
              <p:par>
                <p:cTn presetID="22" presetClass="entr" presetSubtype="1" fill="hold" nodeType="afterEffect">
                  <p:stCondLst>
                    <p:cond delay="0"/>
                  </p:stCondLst>
                  <p:childTnLst>
                    <p:set>
                      <p:cBhvr>
                        <p:cTn dur="1" fill="hold">
                          <p:stCondLst>
                            <p:cond delay="0"/>
                          </p:stCondLst>
                        </p:cTn>
                        <p:tgtEl>
                          <p:spTgt spid="71"/>
                        </p:tgtEl>
                        <p:attrNameLst>
                          <p:attrName>style.visibility</p:attrName>
                        </p:attrNameLst>
                      </p:cBhvr>
                      <p:to>
                        <p:strVal val="visible"/>
                      </p:to>
                    </p:set>
                    <p:animEffect transition="in" filter="wipe(up)">
                      <p:cBhvr>
                        <p:cTn dur="500"/>
                        <p:tgtEl>
                          <p:spTgt spid="71"/>
                        </p:tgtEl>
                      </p:cBhvr>
                    </p:animEffect>
                  </p:childTnLst>
                </p:cTn>
              </p:par>
            </p:tnLst>
          </p:tmpl>
        </p:tmplLst>
      </p:bldP>
      <p:bldP spid="72" grpId="0" build="p">
        <p:tmplLst>
          <p:tmpl lvl="1">
            <p:tnLst>
              <p:par>
                <p:cTn presetID="9" presetClass="entr" presetSubtype="0" fill="hold" nodeType="afterEffect">
                  <p:stCondLst>
                    <p:cond delay="0"/>
                  </p:stCondLst>
                  <p:childTnLst>
                    <p:set>
                      <p:cBhvr>
                        <p:cTn dur="1" fill="hold">
                          <p:stCondLst>
                            <p:cond delay="0"/>
                          </p:stCondLst>
                        </p:cTn>
                        <p:tgtEl>
                          <p:spTgt spid="72"/>
                        </p:tgtEl>
                        <p:attrNameLst>
                          <p:attrName>style.visibility</p:attrName>
                        </p:attrNameLst>
                      </p:cBhvr>
                      <p:to>
                        <p:strVal val="visible"/>
                      </p:to>
                    </p:set>
                    <p:animEffect transition="in" filter="dissolve">
                      <p:cBhvr>
                        <p:cTn dur="500"/>
                        <p:tgtEl>
                          <p:spTgt spid="72"/>
                        </p:tgtEl>
                      </p:cBhvr>
                    </p:animEffect>
                  </p:childTnLst>
                </p:cTn>
              </p:par>
            </p:tnLst>
          </p:tmpl>
        </p:tmplLst>
      </p:bldP>
      <p:bldP spid="73" grpId="0" build="p">
        <p:tmplLst>
          <p:tmpl lvl="1">
            <p:tnLst>
              <p:par>
                <p:cTn presetID="22" presetClass="entr" presetSubtype="1"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Effect transition="in" filter="wipe(up)">
                      <p:cBhvr>
                        <p:cTn dur="500"/>
                        <p:tgtEl>
                          <p:spTgt spid="73"/>
                        </p:tgtEl>
                      </p:cBhvr>
                    </p:animEffect>
                  </p:childTnLst>
                </p:cTn>
              </p:par>
            </p:tnLst>
          </p:tmpl>
        </p:tmplLst>
      </p:bldP>
      <p:bldP spid="74" grpId="0" build="p">
        <p:tmplLst>
          <p:tmpl lvl="1">
            <p:tnLst>
              <p:par>
                <p:cTn presetID="9" presetClass="entr" presetSubtype="0" fill="hold" nodeType="afterEffect">
                  <p:stCondLst>
                    <p:cond delay="0"/>
                  </p:stCondLst>
                  <p:childTnLst>
                    <p:set>
                      <p:cBhvr>
                        <p:cTn dur="1" fill="hold">
                          <p:stCondLst>
                            <p:cond delay="0"/>
                          </p:stCondLst>
                        </p:cTn>
                        <p:tgtEl>
                          <p:spTgt spid="74"/>
                        </p:tgtEl>
                        <p:attrNameLst>
                          <p:attrName>style.visibility</p:attrName>
                        </p:attrNameLst>
                      </p:cBhvr>
                      <p:to>
                        <p:strVal val="visible"/>
                      </p:to>
                    </p:set>
                    <p:animEffect transition="in" filter="dissolve">
                      <p:cBhvr>
                        <p:cTn dur="500"/>
                        <p:tgtEl>
                          <p:spTgt spid="74"/>
                        </p:tgtEl>
                      </p:cBhvr>
                    </p:animEffect>
                  </p:childTnLst>
                </p:cTn>
              </p:par>
            </p:tnLst>
          </p:tmpl>
        </p:tmplLst>
      </p:bldP>
      <p:bldP spid="75" grpId="0" build="p">
        <p:tmplLst>
          <p:tmpl lvl="1">
            <p:tnLst>
              <p:par>
                <p:cTn presetID="22" presetClass="entr" presetSubtype="1" fill="hold" nodeType="afterEffect">
                  <p:stCondLst>
                    <p:cond delay="0"/>
                  </p:stCondLst>
                  <p:childTnLst>
                    <p:set>
                      <p:cBhvr>
                        <p:cTn dur="1" fill="hold">
                          <p:stCondLst>
                            <p:cond delay="0"/>
                          </p:stCondLst>
                        </p:cTn>
                        <p:tgtEl>
                          <p:spTgt spid="75"/>
                        </p:tgtEl>
                        <p:attrNameLst>
                          <p:attrName>style.visibility</p:attrName>
                        </p:attrNameLst>
                      </p:cBhvr>
                      <p:to>
                        <p:strVal val="visible"/>
                      </p:to>
                    </p:set>
                    <p:animEffect transition="in" filter="wipe(up)">
                      <p:cBhvr>
                        <p:cTn dur="500"/>
                        <p:tgtEl>
                          <p:spTgt spid="75"/>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1_Title Slide">
    <p:spTree>
      <p:nvGrpSpPr>
        <p:cNvPr id="1" name=""/>
        <p:cNvGrpSpPr/>
        <p:nvPr/>
      </p:nvGrpSpPr>
      <p:grpSpPr>
        <a:xfrm>
          <a:off x="0" y="0"/>
          <a:ext cx="0" cy="0"/>
          <a:chOff x="0" y="0"/>
          <a:chExt cx="0" cy="0"/>
        </a:xfrm>
      </p:grpSpPr>
      <p:sp>
        <p:nvSpPr>
          <p:cNvPr id="16" name="Title 15"/>
          <p:cNvSpPr>
            <a:spLocks noGrp="1"/>
          </p:cNvSpPr>
          <p:nvPr>
            <p:ph type="title"/>
          </p:nvPr>
        </p:nvSpPr>
        <p:spPr>
          <a:xfrm>
            <a:off x="1523603" y="669926"/>
            <a:ext cx="9141619" cy="535812"/>
          </a:xfrm>
        </p:spPr>
        <p:txBody>
          <a:bodyPr>
            <a:noAutofit/>
          </a:bodyPr>
          <a:lstStyle>
            <a:lvl1pPr algn="ctr">
              <a:defRPr sz="3600" b="0">
                <a:solidFill>
                  <a:schemeClr val="accent1"/>
                </a:solidFill>
                <a:latin typeface="Sinkin Sans 200 X Light" pitchFamily="50" charset="0"/>
              </a:defRPr>
            </a:lvl1pPr>
          </a:lstStyle>
          <a:p>
            <a:r>
              <a:rPr lang="en-US" dirty="0" smtClean="0"/>
              <a:t>Click to edit Master title style</a:t>
            </a:r>
            <a:endParaRPr lang="en-GB" dirty="0"/>
          </a:p>
        </p:txBody>
      </p:sp>
      <p:sp>
        <p:nvSpPr>
          <p:cNvPr id="23" name="Text Placeholder 17"/>
          <p:cNvSpPr>
            <a:spLocks noGrp="1"/>
          </p:cNvSpPr>
          <p:nvPr>
            <p:ph type="body" sz="quarter" idx="18" hasCustomPrompt="1"/>
          </p:nvPr>
        </p:nvSpPr>
        <p:spPr>
          <a:xfrm>
            <a:off x="1523603" y="1285443"/>
            <a:ext cx="9141619" cy="248082"/>
          </a:xfrm>
        </p:spPr>
        <p:txBody>
          <a:bodyPr lIns="0" tIns="0" rIns="0" bIns="0">
            <a:normAutofit/>
          </a:bodyPr>
          <a:lstStyle>
            <a:lvl1pPr marL="0" indent="0" algn="ctr">
              <a:lnSpc>
                <a:spcPts val="1400"/>
              </a:lnSpc>
              <a:buNone/>
              <a:defRPr sz="1000">
                <a:solidFill>
                  <a:schemeClr val="bg1">
                    <a:lumMod val="50000"/>
                  </a:schemeClr>
                </a:solidFill>
                <a:latin typeface="Sinkin Sans 300 Light" pitchFamily="50" charset="0"/>
              </a:defRPr>
            </a:lvl1pPr>
          </a:lstStyle>
          <a:p>
            <a:pPr lvl="0"/>
            <a:r>
              <a:rPr lang="en-GB" dirty="0" smtClean="0"/>
              <a:t>write your relevant text here</a:t>
            </a:r>
          </a:p>
        </p:txBody>
      </p:sp>
      <p:sp>
        <p:nvSpPr>
          <p:cNvPr id="34" name="Picture Placeholder 2"/>
          <p:cNvSpPr>
            <a:spLocks noGrp="1"/>
          </p:cNvSpPr>
          <p:nvPr>
            <p:ph type="pic" sz="quarter" idx="32"/>
          </p:nvPr>
        </p:nvSpPr>
        <p:spPr>
          <a:xfrm>
            <a:off x="912812" y="2856830"/>
            <a:ext cx="3269678" cy="2045370"/>
          </a:xfrm>
          <a:ln w="19050">
            <a:solidFill>
              <a:schemeClr val="accent1"/>
            </a:solidFill>
          </a:ln>
        </p:spPr>
        <p:txBody>
          <a:bodyPr>
            <a:normAutofit/>
          </a:bodyPr>
          <a:lstStyle>
            <a:lvl1pPr marL="0" indent="0">
              <a:buNone/>
              <a:defRPr sz="1400">
                <a:latin typeface="Sinkin Sans 300 Light" pitchFamily="50" charset="0"/>
              </a:defRPr>
            </a:lvl1pPr>
          </a:lstStyle>
          <a:p>
            <a:endParaRPr lang="en-US" dirty="0"/>
          </a:p>
        </p:txBody>
      </p:sp>
      <p:sp>
        <p:nvSpPr>
          <p:cNvPr id="19" name="Text Placeholder 17"/>
          <p:cNvSpPr>
            <a:spLocks noGrp="1"/>
          </p:cNvSpPr>
          <p:nvPr>
            <p:ph type="body" sz="quarter" idx="14" hasCustomPrompt="1"/>
          </p:nvPr>
        </p:nvSpPr>
        <p:spPr>
          <a:xfrm>
            <a:off x="2436812" y="5283200"/>
            <a:ext cx="7315200" cy="812800"/>
          </a:xfrm>
        </p:spPr>
        <p:txBody>
          <a:bodyPr lIns="0" tIns="0" rIns="0" bIns="0">
            <a:normAutofit/>
          </a:bodyPr>
          <a:lstStyle>
            <a:lvl1pPr marL="0" indent="0" algn="ctr">
              <a:lnSpc>
                <a:spcPts val="1700"/>
              </a:lnSpc>
              <a:buNone/>
              <a:defRPr sz="950">
                <a:solidFill>
                  <a:schemeClr val="accent6"/>
                </a:solidFill>
                <a:latin typeface="Sinkin Sans 300 Light" pitchFamily="50" charset="0"/>
              </a:defRPr>
            </a:lvl1pPr>
          </a:lstStyle>
          <a:p>
            <a:pPr lvl="0"/>
            <a:r>
              <a:rPr lang="en-US" dirty="0" smtClean="0"/>
              <a:t>Click to edit Master text  styles </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aleh</a:t>
            </a:r>
            <a:r>
              <a:rPr lang="en-US" dirty="0" smtClean="0"/>
              <a:t> </a:t>
            </a:r>
            <a:r>
              <a:rPr lang="en-US" dirty="0" err="1" smtClean="0"/>
              <a:t>pue</a:t>
            </a:r>
            <a:r>
              <a:rPr lang="en-US" dirty="0" smtClean="0"/>
              <a:t> h </a:t>
            </a:r>
            <a:r>
              <a:rPr lang="en-US" dirty="0" err="1" smtClean="0"/>
              <a:t>om</a:t>
            </a:r>
            <a:r>
              <a:rPr lang="en-US" dirty="0" smtClean="0"/>
              <a:t> </a:t>
            </a:r>
            <a:r>
              <a:rPr lang="en-US" dirty="0" err="1" smtClean="0"/>
              <a:t>alah</a:t>
            </a:r>
            <a:r>
              <a:rPr lang="en-US" dirty="0" smtClean="0"/>
              <a:t> </a:t>
            </a:r>
            <a:r>
              <a:rPr lang="en-US" dirty="0" err="1" smtClean="0"/>
              <a:t>hai</a:t>
            </a:r>
            <a:r>
              <a:rPr lang="en-US" dirty="0" smtClean="0"/>
              <a:t> </a:t>
            </a:r>
            <a:r>
              <a:rPr lang="en-US" dirty="0" err="1" smtClean="0"/>
              <a:t>meutuwah</a:t>
            </a:r>
            <a:r>
              <a:rPr lang="en-US" dirty="0" smtClean="0"/>
              <a:t> </a:t>
            </a:r>
            <a:r>
              <a:rPr lang="en-US" dirty="0" err="1" smtClean="0"/>
              <a:t>ka</a:t>
            </a:r>
            <a:r>
              <a:rPr lang="en-US" dirty="0" smtClean="0"/>
              <a:t> </a:t>
            </a:r>
            <a:r>
              <a:rPr lang="en-US" dirty="0" err="1" smtClean="0"/>
              <a:t>abeh</a:t>
            </a:r>
            <a:r>
              <a:rPr lang="en-US" dirty="0" smtClean="0"/>
              <a:t> </a:t>
            </a:r>
            <a:r>
              <a:rPr lang="en-US" dirty="0" err="1" smtClean="0"/>
              <a:t>cara</a:t>
            </a:r>
            <a:r>
              <a:rPr lang="en-US" dirty="0" smtClean="0"/>
              <a:t> </a:t>
            </a:r>
            <a:r>
              <a:rPr lang="en-US" dirty="0" err="1" smtClean="0"/>
              <a:t>mita</a:t>
            </a:r>
            <a:r>
              <a:rPr lang="en-US" dirty="0" smtClean="0"/>
              <a:t> </a:t>
            </a:r>
            <a:r>
              <a:rPr lang="en-US" dirty="0" err="1" smtClean="0"/>
              <a:t>peng</a:t>
            </a:r>
            <a:endParaRPr lang="en-US" dirty="0" smtClean="0"/>
          </a:p>
        </p:txBody>
      </p:sp>
      <p:sp>
        <p:nvSpPr>
          <p:cNvPr id="22" name="Picture Placeholder 2"/>
          <p:cNvSpPr>
            <a:spLocks noGrp="1"/>
          </p:cNvSpPr>
          <p:nvPr>
            <p:ph type="pic" sz="quarter" idx="33"/>
          </p:nvPr>
        </p:nvSpPr>
        <p:spPr>
          <a:xfrm>
            <a:off x="4424934" y="2856830"/>
            <a:ext cx="3269678" cy="2045370"/>
          </a:xfrm>
          <a:ln w="19050">
            <a:solidFill>
              <a:schemeClr val="accent1"/>
            </a:solidFill>
          </a:ln>
        </p:spPr>
        <p:txBody>
          <a:bodyPr>
            <a:normAutofit/>
          </a:bodyPr>
          <a:lstStyle>
            <a:lvl1pPr marL="0" indent="0">
              <a:buNone/>
              <a:defRPr sz="1400">
                <a:latin typeface="Sinkin Sans 300 Light" pitchFamily="50" charset="0"/>
              </a:defRPr>
            </a:lvl1pPr>
          </a:lstStyle>
          <a:p>
            <a:endParaRPr lang="en-US" dirty="0"/>
          </a:p>
        </p:txBody>
      </p:sp>
      <p:sp>
        <p:nvSpPr>
          <p:cNvPr id="26" name="Picture Placeholder 2"/>
          <p:cNvSpPr>
            <a:spLocks noGrp="1"/>
          </p:cNvSpPr>
          <p:nvPr>
            <p:ph type="pic" sz="quarter" idx="36"/>
          </p:nvPr>
        </p:nvSpPr>
        <p:spPr>
          <a:xfrm>
            <a:off x="7930134" y="2856830"/>
            <a:ext cx="3269678" cy="2045370"/>
          </a:xfrm>
          <a:ln w="19050">
            <a:solidFill>
              <a:schemeClr val="accent1"/>
            </a:solidFill>
          </a:ln>
        </p:spPr>
        <p:txBody>
          <a:bodyPr>
            <a:normAutofit/>
          </a:bodyPr>
          <a:lstStyle>
            <a:lvl1pPr marL="0" indent="0">
              <a:buNone/>
              <a:defRPr sz="1400">
                <a:latin typeface="Sinkin Sans 300 Light" pitchFamily="50" charset="0"/>
              </a:defRPr>
            </a:lvl1pPr>
          </a:lstStyle>
          <a:p>
            <a:endParaRPr lang="en-US" dirty="0"/>
          </a:p>
        </p:txBody>
      </p:sp>
      <p:sp>
        <p:nvSpPr>
          <p:cNvPr id="13" name="Content Placeholder 20"/>
          <p:cNvSpPr>
            <a:spLocks noGrp="1"/>
          </p:cNvSpPr>
          <p:nvPr>
            <p:ph sz="quarter" idx="35" hasCustomPrompt="1"/>
          </p:nvPr>
        </p:nvSpPr>
        <p:spPr>
          <a:xfrm>
            <a:off x="3122612" y="2057400"/>
            <a:ext cx="5943600" cy="533400"/>
          </a:xfrm>
        </p:spPr>
        <p:txBody>
          <a:bodyPr lIns="0" tIns="0" rIns="0" bIns="0">
            <a:normAutofit/>
          </a:bodyPr>
          <a:lstStyle>
            <a:lvl1pPr marL="0" indent="0" algn="ctr">
              <a:buNone/>
              <a:defRPr sz="1400">
                <a:solidFill>
                  <a:schemeClr val="accent1"/>
                </a:solidFill>
                <a:latin typeface="Sinkin Sans 300 Light" pitchFamily="50" charset="0"/>
              </a:defRPr>
            </a:lvl1pPr>
          </a:lstStyle>
          <a:p>
            <a:pPr lvl="0"/>
            <a:r>
              <a:rPr lang="en-GB" dirty="0" smtClean="0"/>
              <a:t>Click to edit Content Heading</a:t>
            </a:r>
          </a:p>
        </p:txBody>
      </p:sp>
    </p:spTree>
    <p:extLst>
      <p:ext uri="{BB962C8B-B14F-4D97-AF65-F5344CB8AC3E}">
        <p14:creationId xmlns:p14="http://schemas.microsoft.com/office/powerpoint/2010/main" val="417140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animEffect transition="in" filter="fade">
                                      <p:cBhvr>
                                        <p:cTn id="11" dur="500"/>
                                        <p:tgtEl>
                                          <p:spTgt spid="2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500"/>
                                        <p:tgtEl>
                                          <p:spTgt spid="13">
                                            <p:txEl>
                                              <p:pRg st="0" end="0"/>
                                            </p:txEl>
                                          </p:spTgt>
                                        </p:tgtEl>
                                      </p:cBhvr>
                                    </p:animEffect>
                                  </p:childTnLst>
                                </p:cTn>
                              </p:par>
                            </p:childTnLst>
                          </p:cTn>
                        </p:par>
                        <p:par>
                          <p:cTn id="16" fill="hold">
                            <p:stCondLst>
                              <p:cond delay="1500"/>
                            </p:stCondLst>
                            <p:childTnLst>
                              <p:par>
                                <p:cTn id="17" presetID="2" presetClass="entr" presetSubtype="2" accel="44000" decel="56000" fill="hold" grpId="0" nodeType="after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additive="base">
                                        <p:cTn id="19" dur="500" fill="hold"/>
                                        <p:tgtEl>
                                          <p:spTgt spid="22"/>
                                        </p:tgtEl>
                                        <p:attrNameLst>
                                          <p:attrName>ppt_x</p:attrName>
                                        </p:attrNameLst>
                                      </p:cBhvr>
                                      <p:tavLst>
                                        <p:tav tm="0">
                                          <p:val>
                                            <p:strVal val="1+#ppt_w/2"/>
                                          </p:val>
                                        </p:tav>
                                        <p:tav tm="100000">
                                          <p:val>
                                            <p:strVal val="#ppt_x"/>
                                          </p:val>
                                        </p:tav>
                                      </p:tavLst>
                                    </p:anim>
                                    <p:anim calcmode="lin" valueType="num">
                                      <p:cBhvr additive="base">
                                        <p:cTn id="20" dur="500" fill="hold"/>
                                        <p:tgtEl>
                                          <p:spTgt spid="22"/>
                                        </p:tgtEl>
                                        <p:attrNameLst>
                                          <p:attrName>ppt_y</p:attrName>
                                        </p:attrNameLst>
                                      </p:cBhvr>
                                      <p:tavLst>
                                        <p:tav tm="0">
                                          <p:val>
                                            <p:strVal val="#ppt_y"/>
                                          </p:val>
                                        </p:tav>
                                        <p:tav tm="100000">
                                          <p:val>
                                            <p:strVal val="#ppt_y"/>
                                          </p:val>
                                        </p:tav>
                                      </p:tavLst>
                                    </p:anim>
                                  </p:childTnLst>
                                </p:cTn>
                              </p:par>
                            </p:childTnLst>
                          </p:cTn>
                        </p:par>
                        <p:par>
                          <p:cTn id="21" fill="hold">
                            <p:stCondLst>
                              <p:cond delay="2000"/>
                            </p:stCondLst>
                            <p:childTnLst>
                              <p:par>
                                <p:cTn id="22" presetID="2" presetClass="entr" presetSubtype="8" accel="44000" decel="56000" fill="hold" grpId="0" nodeType="afterEffect">
                                  <p:stCondLst>
                                    <p:cond delay="0"/>
                                  </p:stCondLst>
                                  <p:childTnLst>
                                    <p:set>
                                      <p:cBhvr>
                                        <p:cTn id="23" dur="1" fill="hold">
                                          <p:stCondLst>
                                            <p:cond delay="0"/>
                                          </p:stCondLst>
                                        </p:cTn>
                                        <p:tgtEl>
                                          <p:spTgt spid="34"/>
                                        </p:tgtEl>
                                        <p:attrNameLst>
                                          <p:attrName>style.visibility</p:attrName>
                                        </p:attrNameLst>
                                      </p:cBhvr>
                                      <p:to>
                                        <p:strVal val="visible"/>
                                      </p:to>
                                    </p:set>
                                    <p:anim calcmode="lin" valueType="num">
                                      <p:cBhvr additive="base">
                                        <p:cTn id="24" dur="500" fill="hold"/>
                                        <p:tgtEl>
                                          <p:spTgt spid="34"/>
                                        </p:tgtEl>
                                        <p:attrNameLst>
                                          <p:attrName>ppt_x</p:attrName>
                                        </p:attrNameLst>
                                      </p:cBhvr>
                                      <p:tavLst>
                                        <p:tav tm="0">
                                          <p:val>
                                            <p:strVal val="0-#ppt_w/2"/>
                                          </p:val>
                                        </p:tav>
                                        <p:tav tm="100000">
                                          <p:val>
                                            <p:strVal val="#ppt_x"/>
                                          </p:val>
                                        </p:tav>
                                      </p:tavLst>
                                    </p:anim>
                                    <p:anim calcmode="lin" valueType="num">
                                      <p:cBhvr additive="base">
                                        <p:cTn id="25" dur="500" fill="hold"/>
                                        <p:tgtEl>
                                          <p:spTgt spid="34"/>
                                        </p:tgtEl>
                                        <p:attrNameLst>
                                          <p:attrName>ppt_y</p:attrName>
                                        </p:attrNameLst>
                                      </p:cBhvr>
                                      <p:tavLst>
                                        <p:tav tm="0">
                                          <p:val>
                                            <p:strVal val="#ppt_y"/>
                                          </p:val>
                                        </p:tav>
                                        <p:tav tm="100000">
                                          <p:val>
                                            <p:strVal val="#ppt_y"/>
                                          </p:val>
                                        </p:tav>
                                      </p:tavLst>
                                    </p:anim>
                                  </p:childTnLst>
                                </p:cTn>
                              </p:par>
                            </p:childTnLst>
                          </p:cTn>
                        </p:par>
                        <p:par>
                          <p:cTn id="26" fill="hold">
                            <p:stCondLst>
                              <p:cond delay="2500"/>
                            </p:stCondLst>
                            <p:childTnLst>
                              <p:par>
                                <p:cTn id="27" presetID="2" presetClass="entr" presetSubtype="2" accel="44000" decel="56000" fill="hold" grpId="0" nodeType="afterEffect">
                                  <p:stCondLst>
                                    <p:cond delay="0"/>
                                  </p:stCondLst>
                                  <p:childTnLst>
                                    <p:set>
                                      <p:cBhvr>
                                        <p:cTn id="28" dur="1" fill="hold">
                                          <p:stCondLst>
                                            <p:cond delay="0"/>
                                          </p:stCondLst>
                                        </p:cTn>
                                        <p:tgtEl>
                                          <p:spTgt spid="26"/>
                                        </p:tgtEl>
                                        <p:attrNameLst>
                                          <p:attrName>style.visibility</p:attrName>
                                        </p:attrNameLst>
                                      </p:cBhvr>
                                      <p:to>
                                        <p:strVal val="visible"/>
                                      </p:to>
                                    </p:set>
                                    <p:anim calcmode="lin" valueType="num">
                                      <p:cBhvr additive="base">
                                        <p:cTn id="29" dur="500" fill="hold"/>
                                        <p:tgtEl>
                                          <p:spTgt spid="26"/>
                                        </p:tgtEl>
                                        <p:attrNameLst>
                                          <p:attrName>ppt_x</p:attrName>
                                        </p:attrNameLst>
                                      </p:cBhvr>
                                      <p:tavLst>
                                        <p:tav tm="0">
                                          <p:val>
                                            <p:strVal val="1+#ppt_w/2"/>
                                          </p:val>
                                        </p:tav>
                                        <p:tav tm="100000">
                                          <p:val>
                                            <p:strVal val="#ppt_x"/>
                                          </p:val>
                                        </p:tav>
                                      </p:tavLst>
                                    </p:anim>
                                    <p:anim calcmode="lin" valueType="num">
                                      <p:cBhvr additive="base">
                                        <p:cTn id="30" dur="500" fill="hold"/>
                                        <p:tgtEl>
                                          <p:spTgt spid="26"/>
                                        </p:tgtEl>
                                        <p:attrNameLst>
                                          <p:attrName>ppt_y</p:attrName>
                                        </p:attrNameLst>
                                      </p:cBhvr>
                                      <p:tavLst>
                                        <p:tav tm="0">
                                          <p:val>
                                            <p:strVal val="#ppt_y"/>
                                          </p:val>
                                        </p:tav>
                                        <p:tav tm="100000">
                                          <p:val>
                                            <p:strVal val="#ppt_y"/>
                                          </p:val>
                                        </p:tav>
                                      </p:tavLst>
                                    </p:anim>
                                  </p:childTnLst>
                                </p:cTn>
                              </p:par>
                            </p:childTnLst>
                          </p:cTn>
                        </p:par>
                        <p:par>
                          <p:cTn id="31" fill="hold">
                            <p:stCondLst>
                              <p:cond delay="3000"/>
                            </p:stCondLst>
                            <p:childTnLst>
                              <p:par>
                                <p:cTn id="32" presetID="16" presetClass="entr" presetSubtype="37" fill="hold" grpId="0" nodeType="afterEffect">
                                  <p:stCondLst>
                                    <p:cond delay="0"/>
                                  </p:stCondLst>
                                  <p:childTnLst>
                                    <p:set>
                                      <p:cBhvr>
                                        <p:cTn id="33" dur="1" fill="hold">
                                          <p:stCondLst>
                                            <p:cond delay="0"/>
                                          </p:stCondLst>
                                        </p:cTn>
                                        <p:tgtEl>
                                          <p:spTgt spid="19">
                                            <p:txEl>
                                              <p:pRg st="0" end="0"/>
                                            </p:txEl>
                                          </p:spTgt>
                                        </p:tgtEl>
                                        <p:attrNameLst>
                                          <p:attrName>style.visibility</p:attrName>
                                        </p:attrNameLst>
                                      </p:cBhvr>
                                      <p:to>
                                        <p:strVal val="visible"/>
                                      </p:to>
                                    </p:set>
                                    <p:animEffect transition="in" filter="barn(outVertical)">
                                      <p:cBhvr>
                                        <p:cTn id="34"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build="p">
        <p:tmplLst>
          <p:tmpl lvl="1">
            <p:tnLst>
              <p:par>
                <p:cTn presetID="10" presetClass="entr" presetSubtype="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34" grpId="0" animBg="1"/>
      <p:bldP spid="19" grpId="0" build="p">
        <p:tmplLst>
          <p:tmpl lvl="1">
            <p:tnLst>
              <p:par>
                <p:cTn presetID="16" presetClass="entr" presetSubtype="37"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barn(outVertical)">
                      <p:cBhvr>
                        <p:cTn dur="500"/>
                        <p:tgtEl>
                          <p:spTgt spid="19"/>
                        </p:tgtEl>
                      </p:cBhvr>
                    </p:animEffect>
                  </p:childTnLst>
                </p:cTn>
              </p:par>
            </p:tnLst>
          </p:tmpl>
        </p:tmplLst>
      </p:bldP>
      <p:bldP spid="22" grpId="0" animBg="1"/>
      <p:bldP spid="26" grpId="0" animBg="1"/>
      <p:bldP spid="13" grpId="0" build="p">
        <p:tmplLst>
          <p:tmpl lvl="1">
            <p:tnLst>
              <p:par>
                <p:cTn presetID="10" presetClass="entr" presetSubtype="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8_Title Slide">
    <p:spTree>
      <p:nvGrpSpPr>
        <p:cNvPr id="1" name=""/>
        <p:cNvGrpSpPr/>
        <p:nvPr/>
      </p:nvGrpSpPr>
      <p:grpSpPr>
        <a:xfrm>
          <a:off x="0" y="0"/>
          <a:ext cx="0" cy="0"/>
          <a:chOff x="0" y="0"/>
          <a:chExt cx="0" cy="0"/>
        </a:xfrm>
      </p:grpSpPr>
      <p:sp>
        <p:nvSpPr>
          <p:cNvPr id="16" name="Title 15"/>
          <p:cNvSpPr>
            <a:spLocks noGrp="1"/>
          </p:cNvSpPr>
          <p:nvPr>
            <p:ph type="title"/>
          </p:nvPr>
        </p:nvSpPr>
        <p:spPr>
          <a:xfrm>
            <a:off x="1523603" y="669926"/>
            <a:ext cx="9141619" cy="535812"/>
          </a:xfrm>
        </p:spPr>
        <p:txBody>
          <a:bodyPr>
            <a:noAutofit/>
          </a:bodyPr>
          <a:lstStyle>
            <a:lvl1pPr algn="ctr">
              <a:defRPr sz="3600" b="0">
                <a:solidFill>
                  <a:schemeClr val="accent1"/>
                </a:solidFill>
                <a:latin typeface="Sinkin Sans 200 X Light" pitchFamily="50" charset="0"/>
              </a:defRPr>
            </a:lvl1pPr>
          </a:lstStyle>
          <a:p>
            <a:r>
              <a:rPr lang="en-US" dirty="0" smtClean="0"/>
              <a:t>Click to edit Master title style</a:t>
            </a:r>
            <a:endParaRPr lang="en-GB" dirty="0"/>
          </a:p>
        </p:txBody>
      </p:sp>
      <p:sp>
        <p:nvSpPr>
          <p:cNvPr id="23" name="Text Placeholder 17"/>
          <p:cNvSpPr>
            <a:spLocks noGrp="1"/>
          </p:cNvSpPr>
          <p:nvPr>
            <p:ph type="body" sz="quarter" idx="18" hasCustomPrompt="1"/>
          </p:nvPr>
        </p:nvSpPr>
        <p:spPr>
          <a:xfrm>
            <a:off x="1523603" y="1285443"/>
            <a:ext cx="9141619" cy="248082"/>
          </a:xfrm>
        </p:spPr>
        <p:txBody>
          <a:bodyPr lIns="0" tIns="0" rIns="0" bIns="0">
            <a:normAutofit/>
          </a:bodyPr>
          <a:lstStyle>
            <a:lvl1pPr marL="0" indent="0" algn="ctr">
              <a:lnSpc>
                <a:spcPts val="1400"/>
              </a:lnSpc>
              <a:buNone/>
              <a:defRPr sz="1000">
                <a:solidFill>
                  <a:schemeClr val="bg1">
                    <a:lumMod val="50000"/>
                  </a:schemeClr>
                </a:solidFill>
                <a:latin typeface="Sinkin Sans 300 Light" pitchFamily="50" charset="0"/>
              </a:defRPr>
            </a:lvl1pPr>
          </a:lstStyle>
          <a:p>
            <a:pPr lvl="0"/>
            <a:r>
              <a:rPr lang="en-GB" dirty="0" smtClean="0"/>
              <a:t>write your relevant text here</a:t>
            </a:r>
          </a:p>
        </p:txBody>
      </p:sp>
      <p:sp>
        <p:nvSpPr>
          <p:cNvPr id="9" name="Content Placeholder 20"/>
          <p:cNvSpPr>
            <a:spLocks noGrp="1"/>
          </p:cNvSpPr>
          <p:nvPr>
            <p:ph sz="quarter" idx="16" hasCustomPrompt="1"/>
          </p:nvPr>
        </p:nvSpPr>
        <p:spPr>
          <a:xfrm>
            <a:off x="5865812" y="2819400"/>
            <a:ext cx="3581401" cy="228600"/>
          </a:xfrm>
        </p:spPr>
        <p:txBody>
          <a:bodyPr lIns="0" tIns="0" rIns="0" bIns="0">
            <a:normAutofit/>
          </a:bodyPr>
          <a:lstStyle>
            <a:lvl1pPr marL="0" indent="0" algn="l">
              <a:buNone/>
              <a:defRPr sz="1400">
                <a:solidFill>
                  <a:schemeClr val="accent1"/>
                </a:solidFill>
                <a:latin typeface="Sinkin Sans 300 Light" pitchFamily="50" charset="0"/>
              </a:defRPr>
            </a:lvl1pPr>
          </a:lstStyle>
          <a:p>
            <a:pPr lvl="0"/>
            <a:r>
              <a:rPr lang="en-GB" dirty="0" smtClean="0"/>
              <a:t>Vision</a:t>
            </a:r>
          </a:p>
        </p:txBody>
      </p:sp>
      <p:sp>
        <p:nvSpPr>
          <p:cNvPr id="10" name="Text Placeholder 17"/>
          <p:cNvSpPr>
            <a:spLocks noGrp="1"/>
          </p:cNvSpPr>
          <p:nvPr>
            <p:ph type="body" sz="quarter" idx="21"/>
          </p:nvPr>
        </p:nvSpPr>
        <p:spPr>
          <a:xfrm>
            <a:off x="5865812" y="3230194"/>
            <a:ext cx="5105400" cy="960806"/>
          </a:xfrm>
        </p:spPr>
        <p:txBody>
          <a:bodyPr lIns="0" tIns="0" rIns="0" bIns="0">
            <a:normAutofit/>
          </a:bodyPr>
          <a:lstStyle>
            <a:lvl1pPr marL="0" indent="0" algn="l">
              <a:lnSpc>
                <a:spcPct val="150000"/>
              </a:lnSpc>
              <a:buNone/>
              <a:defRPr sz="950">
                <a:solidFill>
                  <a:schemeClr val="accent6"/>
                </a:solidFill>
                <a:latin typeface="Sinkin Sans 300 Light" pitchFamily="50" charset="0"/>
              </a:defRPr>
            </a:lvl1pPr>
          </a:lstStyle>
          <a:p>
            <a:pPr lvl="0"/>
            <a:endParaRPr lang="en-US" dirty="0" smtClean="0"/>
          </a:p>
        </p:txBody>
      </p:sp>
      <p:sp>
        <p:nvSpPr>
          <p:cNvPr id="3" name="Picture Placeholder 2"/>
          <p:cNvSpPr>
            <a:spLocks noGrp="1"/>
          </p:cNvSpPr>
          <p:nvPr>
            <p:ph type="pic" sz="quarter" idx="22"/>
          </p:nvPr>
        </p:nvSpPr>
        <p:spPr>
          <a:xfrm>
            <a:off x="1827212" y="2362200"/>
            <a:ext cx="3429000" cy="3048000"/>
          </a:xfrm>
          <a:ln w="19050">
            <a:solidFill>
              <a:schemeClr val="accent1"/>
            </a:solidFill>
          </a:ln>
        </p:spPr>
        <p:txBody>
          <a:bodyPr>
            <a:normAutofit/>
          </a:bodyPr>
          <a:lstStyle>
            <a:lvl1pPr marL="0" indent="0">
              <a:buNone/>
              <a:defRPr sz="1400">
                <a:solidFill>
                  <a:schemeClr val="bg1">
                    <a:lumMod val="50000"/>
                  </a:schemeClr>
                </a:solidFill>
                <a:latin typeface="Sinkin Sans 300 Light" pitchFamily="50" charset="0"/>
              </a:defRPr>
            </a:lvl1pPr>
          </a:lstStyle>
          <a:p>
            <a:endParaRPr lang="en-US" dirty="0"/>
          </a:p>
        </p:txBody>
      </p:sp>
      <p:sp>
        <p:nvSpPr>
          <p:cNvPr id="15" name="Content Placeholder 20"/>
          <p:cNvSpPr>
            <a:spLocks noGrp="1"/>
          </p:cNvSpPr>
          <p:nvPr>
            <p:ph sz="quarter" idx="23" hasCustomPrompt="1"/>
          </p:nvPr>
        </p:nvSpPr>
        <p:spPr>
          <a:xfrm>
            <a:off x="5865812" y="4419600"/>
            <a:ext cx="3810000" cy="228600"/>
          </a:xfrm>
        </p:spPr>
        <p:txBody>
          <a:bodyPr lIns="0" tIns="0" rIns="0" bIns="0">
            <a:normAutofit/>
          </a:bodyPr>
          <a:lstStyle>
            <a:lvl1pPr marL="0" indent="0" algn="l">
              <a:buNone/>
              <a:defRPr sz="1400">
                <a:solidFill>
                  <a:schemeClr val="accent1"/>
                </a:solidFill>
                <a:latin typeface="Sinkin Sans 300 Light" pitchFamily="50" charset="0"/>
              </a:defRPr>
            </a:lvl1pPr>
          </a:lstStyle>
          <a:p>
            <a:pPr lvl="0"/>
            <a:r>
              <a:rPr lang="en-GB" dirty="0" smtClean="0"/>
              <a:t>Vision</a:t>
            </a:r>
          </a:p>
        </p:txBody>
      </p:sp>
      <p:sp>
        <p:nvSpPr>
          <p:cNvPr id="31" name="Text Placeholder 17"/>
          <p:cNvSpPr>
            <a:spLocks noGrp="1"/>
          </p:cNvSpPr>
          <p:nvPr>
            <p:ph type="body" sz="quarter" idx="24"/>
          </p:nvPr>
        </p:nvSpPr>
        <p:spPr>
          <a:xfrm>
            <a:off x="5865812" y="4876800"/>
            <a:ext cx="5105400" cy="1295400"/>
          </a:xfrm>
        </p:spPr>
        <p:txBody>
          <a:bodyPr lIns="0" tIns="0" rIns="0" bIns="0">
            <a:noAutofit/>
          </a:bodyPr>
          <a:lstStyle>
            <a:lvl1pPr marL="0" indent="0" algn="l">
              <a:lnSpc>
                <a:spcPct val="150000"/>
              </a:lnSpc>
              <a:buNone/>
              <a:defRPr sz="950">
                <a:solidFill>
                  <a:schemeClr val="accent6"/>
                </a:solidFill>
                <a:latin typeface="Sinkin Sans 300 Light" pitchFamily="50" charset="0"/>
              </a:defRPr>
            </a:lvl1pPr>
          </a:lstStyle>
          <a:p>
            <a:pPr lvl="0"/>
            <a:endParaRPr lang="en-US" dirty="0" smtClean="0"/>
          </a:p>
        </p:txBody>
      </p:sp>
      <p:sp>
        <p:nvSpPr>
          <p:cNvPr id="11" name="Content Placeholder 20"/>
          <p:cNvSpPr>
            <a:spLocks noGrp="1"/>
          </p:cNvSpPr>
          <p:nvPr>
            <p:ph sz="quarter" idx="25" hasCustomPrompt="1"/>
          </p:nvPr>
        </p:nvSpPr>
        <p:spPr>
          <a:xfrm>
            <a:off x="5865812" y="2362200"/>
            <a:ext cx="2065055" cy="228600"/>
          </a:xfrm>
        </p:spPr>
        <p:txBody>
          <a:bodyPr lIns="0" tIns="0" rIns="0" bIns="0">
            <a:normAutofit/>
          </a:bodyPr>
          <a:lstStyle>
            <a:lvl1pPr marL="0" indent="0" algn="l">
              <a:buNone/>
              <a:defRPr sz="1400">
                <a:solidFill>
                  <a:schemeClr val="accent1"/>
                </a:solidFill>
                <a:latin typeface="Sinkin Sans 300 Light" pitchFamily="50" charset="0"/>
              </a:defRPr>
            </a:lvl1pPr>
          </a:lstStyle>
          <a:p>
            <a:pPr lvl="0"/>
            <a:r>
              <a:rPr lang="en-GB" dirty="0" smtClean="0"/>
              <a:t>Vision</a:t>
            </a:r>
          </a:p>
        </p:txBody>
      </p:sp>
    </p:spTree>
    <p:extLst>
      <p:ext uri="{BB962C8B-B14F-4D97-AF65-F5344CB8AC3E}">
        <p14:creationId xmlns:p14="http://schemas.microsoft.com/office/powerpoint/2010/main" val="747272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animEffect transition="in" filter="fade">
                                      <p:cBhvr>
                                        <p:cTn id="11" dur="500"/>
                                        <p:tgtEl>
                                          <p:spTgt spid="23">
                                            <p:txEl>
                                              <p:pRg st="0" end="0"/>
                                            </p:txEl>
                                          </p:spTgt>
                                        </p:tgtEl>
                                      </p:cBhvr>
                                    </p:animEffect>
                                  </p:childTnLst>
                                </p:cTn>
                              </p:par>
                            </p:childTnLst>
                          </p:cTn>
                        </p:par>
                        <p:par>
                          <p:cTn id="12" fill="hold">
                            <p:stCondLst>
                              <p:cond delay="1000"/>
                            </p:stCondLst>
                            <p:childTnLst>
                              <p:par>
                                <p:cTn id="13" presetID="2" presetClass="entr" presetSubtype="8" accel="56000" decel="44000"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0-#ppt_w/2"/>
                                          </p:val>
                                        </p:tav>
                                        <p:tav tm="100000">
                                          <p:val>
                                            <p:strVal val="#ppt_x"/>
                                          </p:val>
                                        </p:tav>
                                      </p:tavLst>
                                    </p:anim>
                                    <p:anim calcmode="lin" valueType="num">
                                      <p:cBhvr additive="base">
                                        <p:cTn id="16" dur="500" fill="hold"/>
                                        <p:tgtEl>
                                          <p:spTgt spid="3"/>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22" presetClass="entr" presetSubtype="8" fill="hold" grpId="0" nodeType="after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wipe(left)">
                                      <p:cBhvr>
                                        <p:cTn id="20" dur="500"/>
                                        <p:tgtEl>
                                          <p:spTgt spid="11">
                                            <p:txEl>
                                              <p:pRg st="0" end="0"/>
                                            </p:txEl>
                                          </p:spTgt>
                                        </p:tgtEl>
                                      </p:cBhvr>
                                    </p:animEffect>
                                  </p:childTnLst>
                                </p:cTn>
                              </p:par>
                            </p:childTnLst>
                          </p:cTn>
                        </p:par>
                        <p:par>
                          <p:cTn id="21" fill="hold">
                            <p:stCondLst>
                              <p:cond delay="2000"/>
                            </p:stCondLst>
                            <p:childTnLst>
                              <p:par>
                                <p:cTn id="22" presetID="22" presetClass="entr" presetSubtype="8" fill="hold" grpId="0" nodeType="after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wipe(left)">
                                      <p:cBhvr>
                                        <p:cTn id="24" dur="500"/>
                                        <p:tgtEl>
                                          <p:spTgt spid="9">
                                            <p:txEl>
                                              <p:pRg st="0" end="0"/>
                                            </p:txEl>
                                          </p:spTgt>
                                        </p:tgtEl>
                                      </p:cBhvr>
                                    </p:animEffect>
                                  </p:childTnLst>
                                </p:cTn>
                              </p:par>
                            </p:childTnLst>
                          </p:cTn>
                        </p:par>
                        <p:par>
                          <p:cTn id="25" fill="hold">
                            <p:stCondLst>
                              <p:cond delay="2500"/>
                            </p:stCondLst>
                            <p:childTnLst>
                              <p:par>
                                <p:cTn id="26" presetID="9" presetClass="entr" presetSubtype="0" fill="hold" grpId="0" nodeType="afterEffect" nodePh="1">
                                  <p:stCondLst>
                                    <p:cond delay="0"/>
                                  </p:stCondLst>
                                  <p:endCondLst>
                                    <p:cond evt="begin" delay="0">
                                      <p:tn val="26"/>
                                    </p:cond>
                                  </p:endCondLst>
                                  <p:childTnLst>
                                    <p:set>
                                      <p:cBhvr>
                                        <p:cTn id="27" dur="1" fill="hold">
                                          <p:stCondLst>
                                            <p:cond delay="0"/>
                                          </p:stCondLst>
                                        </p:cTn>
                                        <p:tgtEl>
                                          <p:spTgt spid="10">
                                            <p:txEl>
                                              <p:pRg st="0" end="0"/>
                                            </p:txEl>
                                          </p:spTgt>
                                        </p:tgtEl>
                                        <p:attrNameLst>
                                          <p:attrName>style.visibility</p:attrName>
                                        </p:attrNameLst>
                                      </p:cBhvr>
                                      <p:to>
                                        <p:strVal val="visible"/>
                                      </p:to>
                                    </p:set>
                                    <p:animEffect transition="in" filter="dissolve">
                                      <p:cBhvr>
                                        <p:cTn id="28" dur="500"/>
                                        <p:tgtEl>
                                          <p:spTgt spid="10">
                                            <p:txEl>
                                              <p:pRg st="0" end="0"/>
                                            </p:txEl>
                                          </p:spTgt>
                                        </p:tgtEl>
                                      </p:cBhvr>
                                    </p:animEffect>
                                  </p:childTnLst>
                                </p:cTn>
                              </p:par>
                            </p:childTnLst>
                          </p:cTn>
                        </p:par>
                        <p:par>
                          <p:cTn id="29" fill="hold">
                            <p:stCondLst>
                              <p:cond delay="3000"/>
                            </p:stCondLst>
                            <p:childTnLst>
                              <p:par>
                                <p:cTn id="30" presetID="22" presetClass="entr" presetSubtype="8" fill="hold" grpId="0" nodeType="afterEffect">
                                  <p:stCondLst>
                                    <p:cond delay="0"/>
                                  </p:stCondLst>
                                  <p:childTnLst>
                                    <p:set>
                                      <p:cBhvr>
                                        <p:cTn id="31" dur="1" fill="hold">
                                          <p:stCondLst>
                                            <p:cond delay="0"/>
                                          </p:stCondLst>
                                        </p:cTn>
                                        <p:tgtEl>
                                          <p:spTgt spid="15">
                                            <p:txEl>
                                              <p:pRg st="0" end="0"/>
                                            </p:txEl>
                                          </p:spTgt>
                                        </p:tgtEl>
                                        <p:attrNameLst>
                                          <p:attrName>style.visibility</p:attrName>
                                        </p:attrNameLst>
                                      </p:cBhvr>
                                      <p:to>
                                        <p:strVal val="visible"/>
                                      </p:to>
                                    </p:set>
                                    <p:animEffect transition="in" filter="wipe(left)">
                                      <p:cBhvr>
                                        <p:cTn id="32" dur="500"/>
                                        <p:tgtEl>
                                          <p:spTgt spid="15">
                                            <p:txEl>
                                              <p:pRg st="0" end="0"/>
                                            </p:txEl>
                                          </p:spTgt>
                                        </p:tgtEl>
                                      </p:cBhvr>
                                    </p:animEffect>
                                  </p:childTnLst>
                                </p:cTn>
                              </p:par>
                            </p:childTnLst>
                          </p:cTn>
                        </p:par>
                        <p:par>
                          <p:cTn id="33" fill="hold">
                            <p:stCondLst>
                              <p:cond delay="3500"/>
                            </p:stCondLst>
                            <p:childTnLst>
                              <p:par>
                                <p:cTn id="34" presetID="9" presetClass="entr" presetSubtype="0" fill="hold" grpId="0" nodeType="afterEffect" nodePh="1">
                                  <p:stCondLst>
                                    <p:cond delay="0"/>
                                  </p:stCondLst>
                                  <p:endCondLst>
                                    <p:cond evt="begin" delay="0">
                                      <p:tn val="34"/>
                                    </p:cond>
                                  </p:endCondLst>
                                  <p:childTnLst>
                                    <p:set>
                                      <p:cBhvr>
                                        <p:cTn id="35" dur="1" fill="hold">
                                          <p:stCondLst>
                                            <p:cond delay="0"/>
                                          </p:stCondLst>
                                        </p:cTn>
                                        <p:tgtEl>
                                          <p:spTgt spid="31">
                                            <p:txEl>
                                              <p:pRg st="0" end="0"/>
                                            </p:txEl>
                                          </p:spTgt>
                                        </p:tgtEl>
                                        <p:attrNameLst>
                                          <p:attrName>style.visibility</p:attrName>
                                        </p:attrNameLst>
                                      </p:cBhvr>
                                      <p:to>
                                        <p:strVal val="visible"/>
                                      </p:to>
                                    </p:set>
                                    <p:animEffect transition="in" filter="dissolve">
                                      <p:cBhvr>
                                        <p:cTn id="36" dur="5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3" grpId="0" build="p">
        <p:tmplLst>
          <p:tmpl lvl="1">
            <p:tnLst>
              <p:par>
                <p:cTn presetID="10" presetClass="entr" presetSubtype="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9" grpId="0" build="p">
        <p:tmplLst>
          <p:tmpl lvl="1">
            <p:tnLst>
              <p:par>
                <p:cTn presetID="22" presetClass="entr" presetSubtype="8" fill="hold" nodeType="after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wipe(left)">
                      <p:cBhvr>
                        <p:cTn dur="500"/>
                        <p:tgtEl>
                          <p:spTgt spid="9"/>
                        </p:tgtEl>
                      </p:cBhvr>
                    </p:animEffect>
                  </p:childTnLst>
                </p:cTn>
              </p:par>
            </p:tnLst>
          </p:tmpl>
        </p:tmplLst>
      </p:bldP>
      <p:bldP spid="10" grpId="0" build="p">
        <p:tmplLst>
          <p:tmpl lvl="1">
            <p:tnLst>
              <p:par>
                <p:cTn presetID="9" presetClass="entr" presetSubtype="0" fill="hold" nodeType="afterEffect" nodePh="1">
                  <p:stCondLst>
                    <p:cond delay="0"/>
                  </p:stCondLst>
                  <p:endCondLst>
                    <p:cond delay="0"/>
                  </p:endCondLst>
                  <p:childTnLst>
                    <p:set>
                      <p:cBhvr>
                        <p:cTn dur="1" fill="hold">
                          <p:stCondLst>
                            <p:cond delay="0"/>
                          </p:stCondLst>
                        </p:cTn>
                        <p:tgtEl>
                          <p:spTgt spid="10"/>
                        </p:tgtEl>
                        <p:attrNameLst>
                          <p:attrName>style.visibility</p:attrName>
                        </p:attrNameLst>
                      </p:cBhvr>
                      <p:to>
                        <p:strVal val="visible"/>
                      </p:to>
                    </p:set>
                    <p:animEffect transition="in" filter="dissolve">
                      <p:cBhvr>
                        <p:cTn dur="500"/>
                        <p:tgtEl>
                          <p:spTgt spid="10"/>
                        </p:tgtEl>
                      </p:cBhvr>
                    </p:animEffect>
                  </p:childTnLst>
                </p:cTn>
              </p:par>
            </p:tnLst>
          </p:tmpl>
        </p:tmplLst>
      </p:bldP>
      <p:bldP spid="3" grpId="0" animBg="1"/>
      <p:bldP spid="15" grpId="0" build="p">
        <p:tmplLst>
          <p:tmpl lvl="1">
            <p:tnLst>
              <p:par>
                <p:cTn presetID="22" presetClass="entr" presetSubtype="8"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wipe(left)">
                      <p:cBhvr>
                        <p:cTn dur="500"/>
                        <p:tgtEl>
                          <p:spTgt spid="15"/>
                        </p:tgtEl>
                      </p:cBhvr>
                    </p:animEffect>
                  </p:childTnLst>
                </p:cTn>
              </p:par>
            </p:tnLst>
          </p:tmpl>
        </p:tmplLst>
      </p:bldP>
      <p:bldP spid="31" grpId="0" build="p">
        <p:tmplLst>
          <p:tmpl lvl="1">
            <p:tnLst>
              <p:par>
                <p:cTn presetID="9" presetClass="entr" presetSubtype="0" fill="hold" nodeType="afterEffect" nodePh="1">
                  <p:stCondLst>
                    <p:cond delay="0"/>
                  </p:stCondLst>
                  <p:endCondLst>
                    <p:cond delay="0"/>
                  </p:endCondLst>
                  <p:childTnLst>
                    <p:set>
                      <p:cBhvr>
                        <p:cTn dur="1" fill="hold">
                          <p:stCondLst>
                            <p:cond delay="0"/>
                          </p:stCondLst>
                        </p:cTn>
                        <p:tgtEl>
                          <p:spTgt spid="31"/>
                        </p:tgtEl>
                        <p:attrNameLst>
                          <p:attrName>style.visibility</p:attrName>
                        </p:attrNameLst>
                      </p:cBhvr>
                      <p:to>
                        <p:strVal val="visible"/>
                      </p:to>
                    </p:set>
                    <p:animEffect transition="in" filter="dissolve">
                      <p:cBhvr>
                        <p:cTn dur="500"/>
                        <p:tgtEl>
                          <p:spTgt spid="31"/>
                        </p:tgtEl>
                      </p:cBhvr>
                    </p:animEffect>
                  </p:childTnLst>
                </p:cTn>
              </p:par>
            </p:tnLst>
          </p:tmpl>
        </p:tmplLst>
      </p:bldP>
      <p:bldP spid="11" grpId="0" build="p">
        <p:tmplLst>
          <p:tmpl lvl="1">
            <p:tnLst>
              <p:par>
                <p:cTn presetID="22" presetClass="entr" presetSubtype="8"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wipe(left)">
                      <p:cBhvr>
                        <p:cTn dur="500"/>
                        <p:tgtEl>
                          <p:spTgt spid="11"/>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Box 3"/>
          <p:cNvSpPr txBox="1"/>
          <p:nvPr userDrawn="1"/>
        </p:nvSpPr>
        <p:spPr>
          <a:xfrm>
            <a:off x="4653338" y="6172200"/>
            <a:ext cx="2882149" cy="246221"/>
          </a:xfrm>
          <a:prstGeom prst="rect">
            <a:avLst/>
          </a:prstGeom>
          <a:noFill/>
        </p:spPr>
        <p:txBody>
          <a:bodyPr wrap="square" rtlCol="0">
            <a:spAutoFit/>
          </a:bodyPr>
          <a:lstStyle/>
          <a:p>
            <a:pPr algn="ctr"/>
            <a:r>
              <a:rPr lang="en-US" sz="1000" dirty="0" smtClean="0">
                <a:solidFill>
                  <a:schemeClr val="accent1"/>
                </a:solidFill>
                <a:latin typeface="Sinkin Sans 300 Light" pitchFamily="50" charset="0"/>
              </a:rPr>
              <a:t>http://ecf.cns.com.vu</a:t>
            </a:r>
          </a:p>
        </p:txBody>
      </p:sp>
      <p:sp>
        <p:nvSpPr>
          <p:cNvPr id="5" name="TextBox 4"/>
          <p:cNvSpPr txBox="1"/>
          <p:nvPr userDrawn="1"/>
        </p:nvSpPr>
        <p:spPr>
          <a:xfrm>
            <a:off x="1313472" y="6172200"/>
            <a:ext cx="2342539" cy="246221"/>
          </a:xfrm>
          <a:prstGeom prst="rect">
            <a:avLst/>
          </a:prstGeom>
          <a:noFill/>
        </p:spPr>
        <p:txBody>
          <a:bodyPr wrap="square" rtlCol="0">
            <a:spAutoFit/>
          </a:bodyPr>
          <a:lstStyle/>
          <a:p>
            <a:pPr algn="l"/>
            <a:r>
              <a:rPr lang="en-US" sz="1000" b="1" dirty="0" smtClean="0">
                <a:solidFill>
                  <a:schemeClr val="accent1"/>
                </a:solidFill>
                <a:latin typeface="Sinkin Sans 300 Light" pitchFamily="50" charset="0"/>
              </a:rPr>
              <a:t>Edwards Computer Foundation</a:t>
            </a:r>
          </a:p>
        </p:txBody>
      </p:sp>
      <p:sp>
        <p:nvSpPr>
          <p:cNvPr id="8" name="Shape 4385"/>
          <p:cNvSpPr/>
          <p:nvPr userDrawn="1"/>
        </p:nvSpPr>
        <p:spPr>
          <a:xfrm>
            <a:off x="1082230" y="6203962"/>
            <a:ext cx="207552" cy="182695"/>
          </a:xfrm>
          <a:custGeom>
            <a:avLst/>
            <a:gdLst/>
            <a:ahLst/>
            <a:cxnLst>
              <a:cxn ang="0">
                <a:pos x="wd2" y="hd2"/>
              </a:cxn>
              <a:cxn ang="5400000">
                <a:pos x="wd2" y="hd2"/>
              </a:cxn>
              <a:cxn ang="10800000">
                <a:pos x="wd2" y="hd2"/>
              </a:cxn>
              <a:cxn ang="16200000">
                <a:pos x="wd2" y="hd2"/>
              </a:cxn>
            </a:cxnLst>
            <a:rect l="0" t="0" r="r" b="b"/>
            <a:pathLst>
              <a:path w="21600" h="21600" extrusionOk="0">
                <a:moveTo>
                  <a:pt x="11041" y="15188"/>
                </a:moveTo>
                <a:cubicBezTo>
                  <a:pt x="8905" y="14174"/>
                  <a:pt x="8222" y="13317"/>
                  <a:pt x="8222" y="11485"/>
                </a:cubicBezTo>
                <a:cubicBezTo>
                  <a:pt x="8222" y="10385"/>
                  <a:pt x="8875" y="10744"/>
                  <a:pt x="9161" y="8730"/>
                </a:cubicBezTo>
                <a:cubicBezTo>
                  <a:pt x="9279" y="7894"/>
                  <a:pt x="9855" y="8716"/>
                  <a:pt x="9966" y="6808"/>
                </a:cubicBezTo>
                <a:cubicBezTo>
                  <a:pt x="9966" y="6047"/>
                  <a:pt x="9651" y="5858"/>
                  <a:pt x="9651" y="5858"/>
                </a:cubicBezTo>
                <a:cubicBezTo>
                  <a:pt x="9651" y="5858"/>
                  <a:pt x="9811" y="4733"/>
                  <a:pt x="9873" y="3867"/>
                </a:cubicBezTo>
                <a:cubicBezTo>
                  <a:pt x="9951" y="2788"/>
                  <a:pt x="9396" y="0"/>
                  <a:pt x="6431" y="0"/>
                </a:cubicBezTo>
                <a:cubicBezTo>
                  <a:pt x="3466" y="0"/>
                  <a:pt x="2909" y="2788"/>
                  <a:pt x="2987" y="3867"/>
                </a:cubicBezTo>
                <a:cubicBezTo>
                  <a:pt x="3050" y="4733"/>
                  <a:pt x="3210" y="5858"/>
                  <a:pt x="3210" y="5858"/>
                </a:cubicBezTo>
                <a:cubicBezTo>
                  <a:pt x="3210" y="5858"/>
                  <a:pt x="2895" y="6047"/>
                  <a:pt x="2895" y="6808"/>
                </a:cubicBezTo>
                <a:cubicBezTo>
                  <a:pt x="3005" y="8716"/>
                  <a:pt x="3582" y="7894"/>
                  <a:pt x="3700" y="8730"/>
                </a:cubicBezTo>
                <a:cubicBezTo>
                  <a:pt x="3987" y="10744"/>
                  <a:pt x="4639" y="10385"/>
                  <a:pt x="4639" y="11485"/>
                </a:cubicBezTo>
                <a:cubicBezTo>
                  <a:pt x="4639" y="13317"/>
                  <a:pt x="3956" y="14174"/>
                  <a:pt x="1819" y="15188"/>
                </a:cubicBezTo>
                <a:cubicBezTo>
                  <a:pt x="1169" y="15497"/>
                  <a:pt x="0" y="15976"/>
                  <a:pt x="0" y="17129"/>
                </a:cubicBezTo>
                <a:lnTo>
                  <a:pt x="0" y="21600"/>
                </a:lnTo>
                <a:lnTo>
                  <a:pt x="15005" y="21600"/>
                </a:lnTo>
                <a:cubicBezTo>
                  <a:pt x="15005" y="21600"/>
                  <a:pt x="15005" y="18955"/>
                  <a:pt x="15005" y="18248"/>
                </a:cubicBezTo>
                <a:cubicBezTo>
                  <a:pt x="15005" y="17196"/>
                  <a:pt x="13184" y="16207"/>
                  <a:pt x="11041" y="15188"/>
                </a:cubicBezTo>
                <a:close/>
                <a:moveTo>
                  <a:pt x="21600" y="21600"/>
                </a:moveTo>
                <a:cubicBezTo>
                  <a:pt x="21600" y="21600"/>
                  <a:pt x="21557" y="16953"/>
                  <a:pt x="21307" y="16471"/>
                </a:cubicBezTo>
                <a:cubicBezTo>
                  <a:pt x="20935" y="15754"/>
                  <a:pt x="20071" y="15261"/>
                  <a:pt x="18463" y="14498"/>
                </a:cubicBezTo>
                <a:cubicBezTo>
                  <a:pt x="16861" y="13736"/>
                  <a:pt x="16349" y="13094"/>
                  <a:pt x="16349" y="11720"/>
                </a:cubicBezTo>
                <a:cubicBezTo>
                  <a:pt x="16349" y="10894"/>
                  <a:pt x="16838" y="11164"/>
                  <a:pt x="17053" y="9653"/>
                </a:cubicBezTo>
                <a:cubicBezTo>
                  <a:pt x="17142" y="9026"/>
                  <a:pt x="17574" y="9643"/>
                  <a:pt x="17657" y="8212"/>
                </a:cubicBezTo>
                <a:cubicBezTo>
                  <a:pt x="17657" y="7642"/>
                  <a:pt x="17420" y="7499"/>
                  <a:pt x="17420" y="7499"/>
                </a:cubicBezTo>
                <a:cubicBezTo>
                  <a:pt x="17420" y="7499"/>
                  <a:pt x="17541" y="6656"/>
                  <a:pt x="17588" y="6006"/>
                </a:cubicBezTo>
                <a:cubicBezTo>
                  <a:pt x="17646" y="5197"/>
                  <a:pt x="17229" y="3106"/>
                  <a:pt x="15005" y="3106"/>
                </a:cubicBezTo>
                <a:cubicBezTo>
                  <a:pt x="12781" y="3106"/>
                  <a:pt x="12365" y="5197"/>
                  <a:pt x="12422" y="6006"/>
                </a:cubicBezTo>
                <a:cubicBezTo>
                  <a:pt x="12469" y="6656"/>
                  <a:pt x="12589" y="7499"/>
                  <a:pt x="12589" y="7499"/>
                </a:cubicBezTo>
                <a:cubicBezTo>
                  <a:pt x="12589" y="7499"/>
                  <a:pt x="12353" y="7642"/>
                  <a:pt x="12353" y="8212"/>
                </a:cubicBezTo>
                <a:cubicBezTo>
                  <a:pt x="12437" y="9643"/>
                  <a:pt x="12868" y="9026"/>
                  <a:pt x="12957" y="9653"/>
                </a:cubicBezTo>
                <a:cubicBezTo>
                  <a:pt x="13173" y="11164"/>
                  <a:pt x="13662" y="10894"/>
                  <a:pt x="13662" y="11720"/>
                </a:cubicBezTo>
                <a:cubicBezTo>
                  <a:pt x="13662" y="12655"/>
                  <a:pt x="13424" y="13250"/>
                  <a:pt x="12768" y="13776"/>
                </a:cubicBezTo>
                <a:cubicBezTo>
                  <a:pt x="16268" y="15766"/>
                  <a:pt x="16737" y="16172"/>
                  <a:pt x="16737" y="17952"/>
                </a:cubicBezTo>
                <a:lnTo>
                  <a:pt x="16737" y="21600"/>
                </a:lnTo>
                <a:cubicBezTo>
                  <a:pt x="16737" y="21600"/>
                  <a:pt x="21600" y="21600"/>
                  <a:pt x="21600" y="21600"/>
                </a:cubicBezTo>
                <a:close/>
              </a:path>
            </a:pathLst>
          </a:custGeom>
          <a:solidFill>
            <a:schemeClr val="accent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Tree>
    <p:extLst>
      <p:ext uri="{BB962C8B-B14F-4D97-AF65-F5344CB8AC3E}">
        <p14:creationId xmlns:p14="http://schemas.microsoft.com/office/powerpoint/2010/main" val="855464433"/>
      </p:ext>
    </p:extLst>
  </p:cSld>
  <p:clrMap bg1="lt1" tx1="dk1" bg2="lt2" tx2="dk2" accent1="accent1" accent2="accent2" accent3="accent3" accent4="accent4" accent5="accent5" accent6="accent6" hlink="hlink" folHlink="folHlink"/>
  <p:sldLayoutIdLst>
    <p:sldLayoutId id="2147483652" r:id="rId1"/>
    <p:sldLayoutId id="2147483654" r:id="rId2"/>
    <p:sldLayoutId id="2147483660" r:id="rId3"/>
    <p:sldLayoutId id="2147483661" r:id="rId4"/>
    <p:sldLayoutId id="2147483677" r:id="rId5"/>
  </p:sldLayoutIdLst>
  <p:timing>
    <p:tnLst>
      <p:par>
        <p:cTn id="1" dur="indefinite" restart="never" nodeType="tmRoot"/>
      </p:par>
    </p:tnLst>
  </p:timing>
  <p:txStyles>
    <p:titleStyle>
      <a:lvl1pPr algn="l" defTabSz="914400" rtl="0" eaLnBrk="1" latinLnBrk="0" hangingPunct="1">
        <a:lnSpc>
          <a:spcPts val="4800"/>
        </a:lnSpc>
        <a:spcBef>
          <a:spcPct val="0"/>
        </a:spcBef>
        <a:buNone/>
        <a:defRPr sz="3400" b="0" kern="1200">
          <a:solidFill>
            <a:schemeClr val="accent1"/>
          </a:solidFill>
          <a:latin typeface="Sinkin Sans 200 X Light"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inkin Sans 300 Light"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inkin Sans 300 Light"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inkin Sans 300 Light"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432" userDrawn="1">
          <p15:clr>
            <a:srgbClr val="F26B43"/>
          </p15:clr>
        </p15:guide>
        <p15:guide id="2" pos="6960" userDrawn="1">
          <p15:clr>
            <a:srgbClr val="F26B43"/>
          </p15:clr>
        </p15:guide>
        <p15:guide id="3" pos="720" userDrawn="1">
          <p15:clr>
            <a:srgbClr val="F26B43"/>
          </p15:clr>
        </p15:guide>
        <p15:guide id="4" orient="horz" pos="374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6" y="2590800"/>
            <a:ext cx="10920405" cy="916812"/>
          </a:xfrm>
        </p:spPr>
        <p:txBody>
          <a:bodyPr/>
          <a:lstStyle/>
          <a:p>
            <a:r>
              <a:rPr lang="en-US" sz="5400" b="1" dirty="0" smtClean="0">
                <a:solidFill>
                  <a:schemeClr val="tx1"/>
                </a:solidFill>
                <a:latin typeface="Sinkin Sans 100 Thin" pitchFamily="50" charset="0"/>
              </a:rPr>
              <a:t>ONLINE/ DISTANCE LEARNING</a:t>
            </a:r>
            <a:endParaRPr lang="en-US" sz="5400" b="1" dirty="0">
              <a:solidFill>
                <a:schemeClr val="tx1"/>
              </a:solidFill>
              <a:latin typeface="Sinkin Sans 100 Thin" pitchFamily="50" charset="0"/>
            </a:endParaRPr>
          </a:p>
        </p:txBody>
      </p:sp>
      <p:sp>
        <p:nvSpPr>
          <p:cNvPr id="5" name="Content Placeholder 4"/>
          <p:cNvSpPr>
            <a:spLocks noGrp="1"/>
          </p:cNvSpPr>
          <p:nvPr>
            <p:ph sz="quarter" idx="16"/>
          </p:nvPr>
        </p:nvSpPr>
        <p:spPr>
          <a:xfrm>
            <a:off x="1903412" y="3886200"/>
            <a:ext cx="8686800" cy="799404"/>
          </a:xfrm>
        </p:spPr>
        <p:txBody>
          <a:bodyPr>
            <a:noAutofit/>
          </a:bodyPr>
          <a:lstStyle/>
          <a:p>
            <a:pPr algn="ctr"/>
            <a:r>
              <a:rPr lang="en-US" sz="4000" dirty="0" smtClean="0">
                <a:solidFill>
                  <a:srgbClr val="002060"/>
                </a:solidFill>
              </a:rPr>
              <a:t>EDWARDS COMPUTER FOUNDATION</a:t>
            </a:r>
            <a:endParaRPr lang="en-US" sz="4000" dirty="0">
              <a:solidFill>
                <a:srgbClr val="002060"/>
              </a:solidFill>
            </a:endParaRPr>
          </a:p>
        </p:txBody>
      </p:sp>
      <p:grpSp>
        <p:nvGrpSpPr>
          <p:cNvPr id="8" name="Group 7"/>
          <p:cNvGrpSpPr/>
          <p:nvPr/>
        </p:nvGrpSpPr>
        <p:grpSpPr>
          <a:xfrm>
            <a:off x="3656648" y="3702051"/>
            <a:ext cx="4875530" cy="107949"/>
            <a:chOff x="2743206" y="2378869"/>
            <a:chExt cx="3657608" cy="80962"/>
          </a:xfrm>
          <a:solidFill>
            <a:schemeClr val="bg1"/>
          </a:solidFill>
        </p:grpSpPr>
        <p:cxnSp>
          <p:nvCxnSpPr>
            <p:cNvPr id="9" name="Straight Connector 8"/>
            <p:cNvCxnSpPr/>
            <p:nvPr/>
          </p:nvCxnSpPr>
          <p:spPr>
            <a:xfrm>
              <a:off x="2743206" y="2419350"/>
              <a:ext cx="3657608" cy="0"/>
            </a:xfrm>
            <a:prstGeom prst="line">
              <a:avLst/>
            </a:prstGeom>
            <a:grpFill/>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529139" y="2378869"/>
              <a:ext cx="80962" cy="80962"/>
            </a:xfrm>
            <a:prstGeom prst="ellipse">
              <a:avLst/>
            </a:prstGeom>
            <a:grp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gr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32178" y="357149"/>
            <a:ext cx="1932060" cy="1545271"/>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606" y="362872"/>
            <a:ext cx="2894012" cy="1533826"/>
          </a:xfrm>
          <a:prstGeom prst="rect">
            <a:avLst/>
          </a:prstGeom>
        </p:spPr>
      </p:pic>
      <p:sp>
        <p:nvSpPr>
          <p:cNvPr id="3" name="ZoneTexte 2"/>
          <p:cNvSpPr txBox="1"/>
          <p:nvPr/>
        </p:nvSpPr>
        <p:spPr>
          <a:xfrm>
            <a:off x="736606" y="5943600"/>
            <a:ext cx="6348406" cy="685800"/>
          </a:xfrm>
          <a:prstGeom prst="rect">
            <a:avLst/>
          </a:prstGeom>
          <a:solidFill>
            <a:schemeClr val="bg1"/>
          </a:solidFill>
        </p:spPr>
        <p:txBody>
          <a:bodyPr wrap="square" rtlCol="0">
            <a:spAutoFit/>
          </a:bodyPr>
          <a:lstStyle/>
          <a:p>
            <a:endParaRPr lang="en-AU" dirty="0"/>
          </a:p>
        </p:txBody>
      </p:sp>
      <p:sp>
        <p:nvSpPr>
          <p:cNvPr id="7" name="ZoneTexte 6"/>
          <p:cNvSpPr txBox="1"/>
          <p:nvPr/>
        </p:nvSpPr>
        <p:spPr>
          <a:xfrm>
            <a:off x="1293812" y="4685604"/>
            <a:ext cx="9753599" cy="1754326"/>
          </a:xfrm>
          <a:prstGeom prst="rect">
            <a:avLst/>
          </a:prstGeom>
          <a:noFill/>
        </p:spPr>
        <p:txBody>
          <a:bodyPr wrap="square" rtlCol="0">
            <a:spAutoFit/>
          </a:bodyPr>
          <a:lstStyle/>
          <a:p>
            <a:pPr algn="ctr"/>
            <a:r>
              <a:rPr lang="en-AU" sz="3600" dirty="0">
                <a:solidFill>
                  <a:schemeClr val="accent1"/>
                </a:solidFill>
                <a:latin typeface="Maiandra GD" panose="020E0502030308020204" pitchFamily="34" charset="0"/>
              </a:rPr>
              <a:t>Getting you through the New Millennium with the new techniques in Information and Communication Technology</a:t>
            </a:r>
          </a:p>
        </p:txBody>
      </p:sp>
      <p:sp>
        <p:nvSpPr>
          <p:cNvPr id="11" name="Text Placeholder 2"/>
          <p:cNvSpPr>
            <a:spLocks noGrp="1"/>
          </p:cNvSpPr>
          <p:nvPr>
            <p:ph type="body" sz="quarter" idx="14"/>
          </p:nvPr>
        </p:nvSpPr>
        <p:spPr>
          <a:xfrm>
            <a:off x="10818812" y="6120073"/>
            <a:ext cx="736346" cy="332854"/>
          </a:xfrm>
        </p:spPr>
        <p:txBody>
          <a:bodyPr>
            <a:normAutofit/>
          </a:bodyPr>
          <a:lstStyle/>
          <a:p>
            <a:pPr algn="r"/>
            <a:r>
              <a:rPr lang="en-US" sz="3200" b="1" dirty="0" smtClean="0">
                <a:solidFill>
                  <a:schemeClr val="accent1"/>
                </a:solidFill>
              </a:rPr>
              <a:t>01</a:t>
            </a:r>
            <a:endParaRPr lang="en-US" sz="3200" b="1" dirty="0">
              <a:solidFill>
                <a:schemeClr val="accent1"/>
              </a:solidFill>
            </a:endParaRPr>
          </a:p>
        </p:txBody>
      </p:sp>
    </p:spTree>
    <p:extLst>
      <p:ext uri="{BB962C8B-B14F-4D97-AF65-F5344CB8AC3E}">
        <p14:creationId xmlns:p14="http://schemas.microsoft.com/office/powerpoint/2010/main" val="10597451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arn(outVertical)">
                                      <p:cBhvr>
                                        <p:cTn id="11" dur="500"/>
                                        <p:tgtEl>
                                          <p:spTgt spid="8"/>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dissolve">
                                      <p:cBhvr>
                                        <p:cTn id="15" dur="500"/>
                                        <p:tgtEl>
                                          <p:spTgt spid="5">
                                            <p:txEl>
                                              <p:pRg st="0" end="0"/>
                                            </p:txEl>
                                          </p:spTgt>
                                        </p:tgtEl>
                                      </p:cBhvr>
                                    </p:animEffect>
                                  </p:childTnLst>
                                </p:cTn>
                              </p:par>
                            </p:childTnLst>
                          </p:cTn>
                        </p:par>
                        <p:par>
                          <p:cTn id="16" fill="hold">
                            <p:stCondLst>
                              <p:cond delay="1500"/>
                            </p:stCondLst>
                            <p:childTnLst>
                              <p:par>
                                <p:cTn id="17" presetID="2" presetClass="entr" presetSubtype="4"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par>
                          <p:cTn id="21" fill="hold">
                            <p:stCondLst>
                              <p:cond delay="2000"/>
                            </p:stCondLst>
                            <p:childTnLst>
                              <p:par>
                                <p:cTn id="22" presetID="10"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par>
                          <p:cTn id="25" fill="hold">
                            <p:stCondLst>
                              <p:cond delay="2500"/>
                            </p:stCondLst>
                            <p:childTnLst>
                              <p:par>
                                <p:cTn id="26" presetID="10" presetClass="entr" presetSubtype="0" fill="hold" nodeType="after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val 19"/>
          <p:cNvSpPr/>
          <p:nvPr/>
        </p:nvSpPr>
        <p:spPr>
          <a:xfrm>
            <a:off x="966106" y="1449354"/>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495458" y="205676"/>
            <a:ext cx="9141619" cy="535812"/>
          </a:xfrm>
          <a:scene3d>
            <a:camera prst="orthographicFront"/>
            <a:lightRig rig="threePt" dir="t"/>
          </a:scene3d>
          <a:sp3d>
            <a:bevelT prst="angle"/>
          </a:sp3d>
        </p:spPr>
        <p:style>
          <a:lnRef idx="1">
            <a:schemeClr val="accent6"/>
          </a:lnRef>
          <a:fillRef idx="2">
            <a:schemeClr val="accent6"/>
          </a:fillRef>
          <a:effectRef idx="1">
            <a:schemeClr val="accent6"/>
          </a:effectRef>
          <a:fontRef idx="minor">
            <a:schemeClr val="dk1"/>
          </a:fontRef>
        </p:style>
        <p:txBody>
          <a:bodyPr/>
          <a:lstStyle/>
          <a:p>
            <a:r>
              <a:rPr lang="en-US" dirty="0" smtClean="0"/>
              <a:t>Process</a:t>
            </a:r>
            <a:endParaRPr lang="en-US" dirty="0"/>
          </a:p>
        </p:txBody>
      </p:sp>
      <p:sp>
        <p:nvSpPr>
          <p:cNvPr id="5" name="Content Placeholder 4"/>
          <p:cNvSpPr>
            <a:spLocks noGrp="1"/>
          </p:cNvSpPr>
          <p:nvPr>
            <p:ph sz="quarter" idx="16"/>
          </p:nvPr>
        </p:nvSpPr>
        <p:spPr>
          <a:xfrm>
            <a:off x="1020240" y="1668333"/>
            <a:ext cx="609600" cy="279910"/>
          </a:xfrm>
        </p:spPr>
        <p:txBody>
          <a:bodyPr anchor="ctr">
            <a:noAutofit/>
          </a:bodyPr>
          <a:lstStyle/>
          <a:p>
            <a:pPr algn="ctr"/>
            <a:r>
              <a:rPr lang="en-US" sz="2800" dirty="0" smtClean="0">
                <a:solidFill>
                  <a:schemeClr val="bg2"/>
                </a:solidFill>
              </a:rPr>
              <a:t>02</a:t>
            </a:r>
            <a:endParaRPr lang="en-US" sz="2800" dirty="0">
              <a:solidFill>
                <a:schemeClr val="bg2"/>
              </a:solidFill>
            </a:endParaRPr>
          </a:p>
        </p:txBody>
      </p:sp>
      <p:sp>
        <p:nvSpPr>
          <p:cNvPr id="3" name="Text Placeholder 2"/>
          <p:cNvSpPr>
            <a:spLocks noGrp="1"/>
          </p:cNvSpPr>
          <p:nvPr>
            <p:ph type="body" sz="quarter" idx="14"/>
          </p:nvPr>
        </p:nvSpPr>
        <p:spPr>
          <a:xfrm>
            <a:off x="2373616" y="990600"/>
            <a:ext cx="3720796" cy="1176622"/>
          </a:xfrm>
        </p:spPr>
        <p:txBody>
          <a:bodyPr anchor="ctr">
            <a:noAutofit/>
          </a:bodyPr>
          <a:lstStyle/>
          <a:p>
            <a:r>
              <a:rPr lang="en-AU" sz="1800" b="1" dirty="0">
                <a:solidFill>
                  <a:schemeClr val="bg2"/>
                </a:solidFill>
                <a:latin typeface="Maiandra GD" panose="020E0502030308020204" pitchFamily="34" charset="0"/>
              </a:rPr>
              <a:t>After get the username and password, </a:t>
            </a:r>
            <a:r>
              <a:rPr lang="en-AU" sz="1800" b="1" dirty="0" smtClean="0">
                <a:solidFill>
                  <a:schemeClr val="bg2"/>
                </a:solidFill>
                <a:latin typeface="Maiandra GD" panose="020E0502030308020204" pitchFamily="34" charset="0"/>
              </a:rPr>
              <a:t>you can </a:t>
            </a:r>
            <a:r>
              <a:rPr lang="en-AU" sz="1800" b="1" dirty="0">
                <a:solidFill>
                  <a:schemeClr val="bg2"/>
                </a:solidFill>
                <a:latin typeface="Maiandra GD" panose="020E0502030308020204" pitchFamily="34" charset="0"/>
              </a:rPr>
              <a:t>open http://learning.cns.com.vu. </a:t>
            </a:r>
            <a:r>
              <a:rPr lang="en-AU" sz="1800" b="1" dirty="0" smtClean="0">
                <a:solidFill>
                  <a:schemeClr val="bg2"/>
                </a:solidFill>
                <a:latin typeface="Maiandra GD" panose="020E0502030308020204" pitchFamily="34" charset="0"/>
              </a:rPr>
              <a:t>Click 'login</a:t>
            </a:r>
            <a:r>
              <a:rPr lang="en-AU" sz="1800" b="1" dirty="0">
                <a:solidFill>
                  <a:schemeClr val="bg2"/>
                </a:solidFill>
                <a:latin typeface="Maiandra GD" panose="020E0502030308020204" pitchFamily="34" charset="0"/>
              </a:rPr>
              <a:t>' at the top right, and fill with </a:t>
            </a:r>
            <a:r>
              <a:rPr lang="en-AU" sz="1800" b="1" dirty="0" smtClean="0">
                <a:solidFill>
                  <a:schemeClr val="bg2"/>
                </a:solidFill>
                <a:latin typeface="Maiandra GD" panose="020E0502030308020204" pitchFamily="34" charset="0"/>
              </a:rPr>
              <a:t>your new </a:t>
            </a:r>
            <a:r>
              <a:rPr lang="en-AU" sz="1800" b="1" dirty="0">
                <a:solidFill>
                  <a:schemeClr val="bg2"/>
                </a:solidFill>
                <a:latin typeface="Maiandra GD" panose="020E0502030308020204" pitchFamily="34" charset="0"/>
              </a:rPr>
              <a:t>user and password.</a:t>
            </a:r>
            <a:endParaRPr lang="en-US" sz="1800" dirty="0">
              <a:solidFill>
                <a:schemeClr val="bg2"/>
              </a:solidFill>
              <a:latin typeface="Maiandra GD" panose="020E0502030308020204" pitchFamily="34" charset="0"/>
            </a:endParaRPr>
          </a:p>
        </p:txBody>
      </p:sp>
      <p:sp>
        <p:nvSpPr>
          <p:cNvPr id="18" name="Text Placeholder 2"/>
          <p:cNvSpPr>
            <a:spLocks noGrp="1"/>
          </p:cNvSpPr>
          <p:nvPr>
            <p:ph type="body" sz="quarter" idx="14"/>
          </p:nvPr>
        </p:nvSpPr>
        <p:spPr>
          <a:xfrm>
            <a:off x="6645632" y="921476"/>
            <a:ext cx="3233676" cy="679666"/>
          </a:xfrm>
        </p:spPr>
        <p:txBody>
          <a:bodyPr anchor="ctr">
            <a:normAutofit/>
          </a:bodyPr>
          <a:lstStyle/>
          <a:p>
            <a:r>
              <a:rPr lang="en-AU" sz="1800" b="1" dirty="0">
                <a:solidFill>
                  <a:schemeClr val="bg2"/>
                </a:solidFill>
                <a:latin typeface="Maiandra GD" panose="020E0502030308020204" pitchFamily="34" charset="0"/>
              </a:rPr>
              <a:t>Register and pay the fee at ECF </a:t>
            </a:r>
            <a:r>
              <a:rPr lang="en-AU" sz="1800" b="1" dirty="0" smtClean="0">
                <a:solidFill>
                  <a:schemeClr val="bg2"/>
                </a:solidFill>
                <a:latin typeface="Maiandra GD" panose="020E0502030308020204" pitchFamily="34" charset="0"/>
              </a:rPr>
              <a:t>Vila/Santo to </a:t>
            </a:r>
            <a:r>
              <a:rPr lang="en-AU" sz="1800" b="1" dirty="0">
                <a:solidFill>
                  <a:schemeClr val="bg2"/>
                </a:solidFill>
                <a:latin typeface="Maiandra GD" panose="020E0502030308020204" pitchFamily="34" charset="0"/>
              </a:rPr>
              <a:t>get access for the ECF online learning.</a:t>
            </a:r>
            <a:endParaRPr lang="en-US" sz="1800" b="1" dirty="0">
              <a:solidFill>
                <a:schemeClr val="bg2"/>
              </a:solidFill>
              <a:latin typeface="Maiandra GD" panose="020E0502030308020204" pitchFamily="34" charset="0"/>
            </a:endParaRPr>
          </a:p>
        </p:txBody>
      </p:sp>
      <p:sp>
        <p:nvSpPr>
          <p:cNvPr id="19" name="Text Placeholder 2"/>
          <p:cNvSpPr>
            <a:spLocks noGrp="1"/>
          </p:cNvSpPr>
          <p:nvPr>
            <p:ph type="body" sz="quarter" idx="14"/>
          </p:nvPr>
        </p:nvSpPr>
        <p:spPr>
          <a:xfrm>
            <a:off x="6516642" y="1960688"/>
            <a:ext cx="3198550" cy="679666"/>
          </a:xfrm>
        </p:spPr>
        <p:txBody>
          <a:bodyPr anchor="ctr">
            <a:noAutofit/>
          </a:bodyPr>
          <a:lstStyle/>
          <a:p>
            <a:r>
              <a:rPr lang="en-AU" sz="2000" b="1" dirty="0">
                <a:solidFill>
                  <a:schemeClr val="bg2"/>
                </a:solidFill>
                <a:latin typeface="Maiandra GD" panose="020E0502030308020204" pitchFamily="34" charset="0"/>
              </a:rPr>
              <a:t>After login you will get inside </a:t>
            </a:r>
            <a:r>
              <a:rPr lang="en-AU" sz="2000" b="1" dirty="0" smtClean="0">
                <a:solidFill>
                  <a:schemeClr val="bg2"/>
                </a:solidFill>
                <a:latin typeface="Maiandra GD" panose="020E0502030308020204" pitchFamily="34" charset="0"/>
              </a:rPr>
              <a:t>online learning </a:t>
            </a:r>
            <a:r>
              <a:rPr lang="en-AU" sz="2000" b="1" dirty="0">
                <a:solidFill>
                  <a:schemeClr val="bg2"/>
                </a:solidFill>
                <a:latin typeface="Maiandra GD" panose="020E0502030308020204" pitchFamily="34" charset="0"/>
              </a:rPr>
              <a:t>and automatic will give </a:t>
            </a:r>
            <a:r>
              <a:rPr lang="en-AU" sz="2000" b="1" dirty="0" smtClean="0">
                <a:solidFill>
                  <a:schemeClr val="bg2"/>
                </a:solidFill>
                <a:latin typeface="Maiandra GD" panose="020E0502030308020204" pitchFamily="34" charset="0"/>
              </a:rPr>
              <a:t>subject that </a:t>
            </a:r>
            <a:r>
              <a:rPr lang="en-AU" sz="2000" b="1" dirty="0">
                <a:solidFill>
                  <a:schemeClr val="bg2"/>
                </a:solidFill>
                <a:latin typeface="Maiandra GD" panose="020E0502030308020204" pitchFamily="34" charset="0"/>
              </a:rPr>
              <a:t>you register in the earlier.</a:t>
            </a:r>
            <a:endParaRPr lang="en-US" sz="2000" dirty="0">
              <a:solidFill>
                <a:schemeClr val="bg2"/>
              </a:solidFill>
              <a:latin typeface="Maiandra GD" panose="020E0502030308020204" pitchFamily="34" charset="0"/>
            </a:endParaRPr>
          </a:p>
        </p:txBody>
      </p:sp>
      <p:sp>
        <p:nvSpPr>
          <p:cNvPr id="21" name="Oval 20"/>
          <p:cNvSpPr/>
          <p:nvPr/>
        </p:nvSpPr>
        <p:spPr>
          <a:xfrm>
            <a:off x="1683974" y="2607476"/>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957532" y="3734624"/>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0255680" y="878664"/>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9879308" y="1960688"/>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9594788" y="3148614"/>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 Placeholder 2"/>
          <p:cNvSpPr>
            <a:spLocks noGrp="1"/>
          </p:cNvSpPr>
          <p:nvPr>
            <p:ph type="body" sz="quarter" idx="14"/>
          </p:nvPr>
        </p:nvSpPr>
        <p:spPr>
          <a:xfrm>
            <a:off x="2589212" y="2570288"/>
            <a:ext cx="3429000" cy="1002792"/>
          </a:xfrm>
        </p:spPr>
        <p:txBody>
          <a:bodyPr anchor="ctr">
            <a:noAutofit/>
          </a:bodyPr>
          <a:lstStyle/>
          <a:p>
            <a:r>
              <a:rPr lang="en-AU" sz="2000" b="1" dirty="0">
                <a:solidFill>
                  <a:schemeClr val="bg2"/>
                </a:solidFill>
                <a:latin typeface="Maiandra GD" panose="020E0502030308020204" pitchFamily="34" charset="0"/>
              </a:rPr>
              <a:t>Before you can start to study and </a:t>
            </a:r>
            <a:r>
              <a:rPr lang="en-AU" sz="2000" b="1" dirty="0" smtClean="0">
                <a:solidFill>
                  <a:schemeClr val="bg2"/>
                </a:solidFill>
                <a:latin typeface="Maiandra GD" panose="020E0502030308020204" pitchFamily="34" charset="0"/>
              </a:rPr>
              <a:t>finish your </a:t>
            </a:r>
            <a:r>
              <a:rPr lang="en-AU" sz="2000" b="1" dirty="0">
                <a:solidFill>
                  <a:schemeClr val="bg2"/>
                </a:solidFill>
                <a:latin typeface="Maiandra GD" panose="020E0502030308020204" pitchFamily="34" charset="0"/>
              </a:rPr>
              <a:t>exercise, you should change </a:t>
            </a:r>
            <a:r>
              <a:rPr lang="en-AU" sz="2000" b="1" dirty="0" smtClean="0">
                <a:solidFill>
                  <a:schemeClr val="bg2"/>
                </a:solidFill>
                <a:latin typeface="Maiandra GD" panose="020E0502030308020204" pitchFamily="34" charset="0"/>
              </a:rPr>
              <a:t>your password </a:t>
            </a:r>
            <a:r>
              <a:rPr lang="en-AU" sz="2000" b="1" dirty="0">
                <a:solidFill>
                  <a:schemeClr val="bg2"/>
                </a:solidFill>
                <a:latin typeface="Maiandra GD" panose="020E0502030308020204" pitchFamily="34" charset="0"/>
              </a:rPr>
              <a:t>and update your detail.</a:t>
            </a:r>
            <a:endParaRPr lang="en-US" sz="2000" dirty="0">
              <a:solidFill>
                <a:schemeClr val="bg2"/>
              </a:solidFill>
              <a:latin typeface="Maiandra GD" panose="020E0502030308020204" pitchFamily="34" charset="0"/>
            </a:endParaRPr>
          </a:p>
        </p:txBody>
      </p:sp>
      <p:sp>
        <p:nvSpPr>
          <p:cNvPr id="27" name="Text Placeholder 2"/>
          <p:cNvSpPr>
            <a:spLocks noGrp="1"/>
          </p:cNvSpPr>
          <p:nvPr>
            <p:ph type="body" sz="quarter" idx="14"/>
          </p:nvPr>
        </p:nvSpPr>
        <p:spPr>
          <a:xfrm>
            <a:off x="2817812" y="3866482"/>
            <a:ext cx="3124200" cy="679666"/>
          </a:xfrm>
        </p:spPr>
        <p:txBody>
          <a:bodyPr anchor="ctr">
            <a:noAutofit/>
          </a:bodyPr>
          <a:lstStyle/>
          <a:p>
            <a:r>
              <a:rPr lang="en-AU" sz="1800" b="1" dirty="0">
                <a:solidFill>
                  <a:schemeClr val="bg2"/>
                </a:solidFill>
                <a:latin typeface="Maiandra GD" panose="020E0502030308020204" pitchFamily="34" charset="0"/>
              </a:rPr>
              <a:t>Every submission you can upload or fill </a:t>
            </a:r>
            <a:r>
              <a:rPr lang="en-AU" sz="1800" b="1" dirty="0" smtClean="0">
                <a:solidFill>
                  <a:schemeClr val="bg2"/>
                </a:solidFill>
                <a:latin typeface="Maiandra GD" panose="020E0502030308020204" pitchFamily="34" charset="0"/>
              </a:rPr>
              <a:t>in directly </a:t>
            </a:r>
            <a:r>
              <a:rPr lang="en-AU" sz="1800" b="1" dirty="0">
                <a:solidFill>
                  <a:schemeClr val="bg2"/>
                </a:solidFill>
                <a:latin typeface="Maiandra GD" panose="020E0502030308020204" pitchFamily="34" charset="0"/>
              </a:rPr>
              <a:t>inside ECF Online Learning.</a:t>
            </a:r>
            <a:endParaRPr lang="en-US" sz="1800" dirty="0">
              <a:solidFill>
                <a:schemeClr val="bg2"/>
              </a:solidFill>
              <a:latin typeface="Maiandra GD" panose="020E0502030308020204" pitchFamily="34" charset="0"/>
            </a:endParaRPr>
          </a:p>
        </p:txBody>
      </p:sp>
      <p:sp>
        <p:nvSpPr>
          <p:cNvPr id="30" name="Text Placeholder 2"/>
          <p:cNvSpPr>
            <a:spLocks noGrp="1"/>
          </p:cNvSpPr>
          <p:nvPr>
            <p:ph type="body" sz="quarter" idx="14"/>
          </p:nvPr>
        </p:nvSpPr>
        <p:spPr>
          <a:xfrm>
            <a:off x="6450316" y="3148614"/>
            <a:ext cx="2787986" cy="679666"/>
          </a:xfrm>
        </p:spPr>
        <p:txBody>
          <a:bodyPr anchor="ctr">
            <a:noAutofit/>
          </a:bodyPr>
          <a:lstStyle/>
          <a:p>
            <a:r>
              <a:rPr lang="en-AU" sz="1800" b="1" dirty="0">
                <a:solidFill>
                  <a:schemeClr val="bg2"/>
                </a:solidFill>
                <a:latin typeface="Maiandra GD" panose="020E0502030308020204" pitchFamily="34" charset="0"/>
              </a:rPr>
              <a:t>On every subject there will be few </a:t>
            </a:r>
            <a:r>
              <a:rPr lang="en-AU" sz="1800" b="1" dirty="0" smtClean="0">
                <a:solidFill>
                  <a:schemeClr val="bg2"/>
                </a:solidFill>
                <a:latin typeface="Maiandra GD" panose="020E0502030308020204" pitchFamily="34" charset="0"/>
              </a:rPr>
              <a:t>topic that </a:t>
            </a:r>
            <a:r>
              <a:rPr lang="en-AU" sz="1800" b="1" dirty="0">
                <a:solidFill>
                  <a:schemeClr val="bg2"/>
                </a:solidFill>
                <a:latin typeface="Maiandra GD" panose="020E0502030308020204" pitchFamily="34" charset="0"/>
              </a:rPr>
              <a:t>you can start to learn and also </a:t>
            </a:r>
            <a:r>
              <a:rPr lang="en-AU" sz="1800" b="1" dirty="0" smtClean="0">
                <a:solidFill>
                  <a:schemeClr val="bg2"/>
                </a:solidFill>
                <a:latin typeface="Maiandra GD" panose="020E0502030308020204" pitchFamily="34" charset="0"/>
              </a:rPr>
              <a:t>will have </a:t>
            </a:r>
            <a:r>
              <a:rPr lang="en-AU" sz="1800" b="1" dirty="0">
                <a:solidFill>
                  <a:schemeClr val="bg2"/>
                </a:solidFill>
                <a:latin typeface="Maiandra GD" panose="020E0502030308020204" pitchFamily="34" charset="0"/>
              </a:rPr>
              <a:t>few exercise</a:t>
            </a:r>
            <a:endParaRPr lang="en-US" sz="1800" dirty="0">
              <a:solidFill>
                <a:schemeClr val="bg2"/>
              </a:solidFill>
              <a:latin typeface="Maiandra GD" panose="020E0502030308020204" pitchFamily="34" charset="0"/>
            </a:endParaRPr>
          </a:p>
        </p:txBody>
      </p:sp>
      <p:sp>
        <p:nvSpPr>
          <p:cNvPr id="31" name="Content Placeholder 4"/>
          <p:cNvSpPr>
            <a:spLocks noGrp="1"/>
          </p:cNvSpPr>
          <p:nvPr>
            <p:ph sz="quarter" idx="16"/>
          </p:nvPr>
        </p:nvSpPr>
        <p:spPr>
          <a:xfrm>
            <a:off x="1738108" y="2826455"/>
            <a:ext cx="609600" cy="279910"/>
          </a:xfrm>
        </p:spPr>
        <p:txBody>
          <a:bodyPr anchor="ctr">
            <a:noAutofit/>
          </a:bodyPr>
          <a:lstStyle/>
          <a:p>
            <a:pPr algn="ctr"/>
            <a:r>
              <a:rPr lang="en-US" sz="2800" dirty="0" smtClean="0">
                <a:solidFill>
                  <a:schemeClr val="bg2"/>
                </a:solidFill>
              </a:rPr>
              <a:t>04</a:t>
            </a:r>
            <a:endParaRPr lang="en-US" sz="2800" dirty="0">
              <a:solidFill>
                <a:schemeClr val="bg2"/>
              </a:solidFill>
            </a:endParaRPr>
          </a:p>
        </p:txBody>
      </p:sp>
      <p:sp>
        <p:nvSpPr>
          <p:cNvPr id="32" name="Content Placeholder 4"/>
          <p:cNvSpPr>
            <a:spLocks noGrp="1"/>
          </p:cNvSpPr>
          <p:nvPr>
            <p:ph sz="quarter" idx="16"/>
          </p:nvPr>
        </p:nvSpPr>
        <p:spPr>
          <a:xfrm>
            <a:off x="2011666" y="3953603"/>
            <a:ext cx="609600" cy="279910"/>
          </a:xfrm>
        </p:spPr>
        <p:txBody>
          <a:bodyPr anchor="ctr">
            <a:noAutofit/>
          </a:bodyPr>
          <a:lstStyle/>
          <a:p>
            <a:pPr algn="ctr"/>
            <a:r>
              <a:rPr lang="en-US" sz="2800" dirty="0" smtClean="0">
                <a:solidFill>
                  <a:schemeClr val="bg2"/>
                </a:solidFill>
              </a:rPr>
              <a:t>06</a:t>
            </a:r>
            <a:endParaRPr lang="en-US" sz="2800" dirty="0">
              <a:solidFill>
                <a:schemeClr val="bg2"/>
              </a:solidFill>
            </a:endParaRPr>
          </a:p>
        </p:txBody>
      </p:sp>
      <p:sp>
        <p:nvSpPr>
          <p:cNvPr id="33" name="Content Placeholder 4"/>
          <p:cNvSpPr>
            <a:spLocks noGrp="1"/>
          </p:cNvSpPr>
          <p:nvPr>
            <p:ph sz="quarter" idx="16"/>
          </p:nvPr>
        </p:nvSpPr>
        <p:spPr>
          <a:xfrm>
            <a:off x="10309814" y="1097643"/>
            <a:ext cx="609600" cy="279910"/>
          </a:xfrm>
        </p:spPr>
        <p:txBody>
          <a:bodyPr anchor="ctr">
            <a:noAutofit/>
          </a:bodyPr>
          <a:lstStyle/>
          <a:p>
            <a:pPr algn="ctr"/>
            <a:r>
              <a:rPr lang="en-US" sz="2800" dirty="0" smtClean="0">
                <a:solidFill>
                  <a:schemeClr val="bg2"/>
                </a:solidFill>
              </a:rPr>
              <a:t>01</a:t>
            </a:r>
            <a:endParaRPr lang="en-US" sz="2800" dirty="0">
              <a:solidFill>
                <a:schemeClr val="bg2"/>
              </a:solidFill>
            </a:endParaRPr>
          </a:p>
        </p:txBody>
      </p:sp>
      <p:sp>
        <p:nvSpPr>
          <p:cNvPr id="34" name="Content Placeholder 4"/>
          <p:cNvSpPr>
            <a:spLocks noGrp="1"/>
          </p:cNvSpPr>
          <p:nvPr>
            <p:ph sz="quarter" idx="16"/>
          </p:nvPr>
        </p:nvSpPr>
        <p:spPr>
          <a:xfrm>
            <a:off x="9933442" y="2179667"/>
            <a:ext cx="609600" cy="279910"/>
          </a:xfrm>
        </p:spPr>
        <p:txBody>
          <a:bodyPr anchor="ctr">
            <a:noAutofit/>
          </a:bodyPr>
          <a:lstStyle/>
          <a:p>
            <a:pPr algn="ctr"/>
            <a:r>
              <a:rPr lang="en-US" sz="2800" dirty="0" smtClean="0">
                <a:solidFill>
                  <a:schemeClr val="bg2"/>
                </a:solidFill>
              </a:rPr>
              <a:t>03</a:t>
            </a:r>
            <a:endParaRPr lang="en-US" sz="2800" dirty="0">
              <a:solidFill>
                <a:schemeClr val="bg2"/>
              </a:solidFill>
            </a:endParaRPr>
          </a:p>
        </p:txBody>
      </p:sp>
      <p:sp>
        <p:nvSpPr>
          <p:cNvPr id="35" name="Content Placeholder 4"/>
          <p:cNvSpPr>
            <a:spLocks noGrp="1"/>
          </p:cNvSpPr>
          <p:nvPr>
            <p:ph sz="quarter" idx="16"/>
          </p:nvPr>
        </p:nvSpPr>
        <p:spPr>
          <a:xfrm>
            <a:off x="9648922" y="3367593"/>
            <a:ext cx="609600" cy="279910"/>
          </a:xfrm>
        </p:spPr>
        <p:txBody>
          <a:bodyPr anchor="ctr">
            <a:noAutofit/>
          </a:bodyPr>
          <a:lstStyle/>
          <a:p>
            <a:pPr algn="ctr"/>
            <a:r>
              <a:rPr lang="en-US" sz="2800" dirty="0" smtClean="0">
                <a:solidFill>
                  <a:schemeClr val="bg2"/>
                </a:solidFill>
              </a:rPr>
              <a:t>05</a:t>
            </a:r>
            <a:endParaRPr lang="en-US" sz="2800" dirty="0">
              <a:solidFill>
                <a:schemeClr val="bg2"/>
              </a:solidFill>
            </a:endParaRPr>
          </a:p>
        </p:txBody>
      </p:sp>
      <p:sp>
        <p:nvSpPr>
          <p:cNvPr id="28" name="Text Placeholder 2"/>
          <p:cNvSpPr txBox="1">
            <a:spLocks/>
          </p:cNvSpPr>
          <p:nvPr/>
        </p:nvSpPr>
        <p:spPr>
          <a:xfrm>
            <a:off x="10615867" y="6172200"/>
            <a:ext cx="736346" cy="332854"/>
          </a:xfrm>
          <a:prstGeom prst="rect">
            <a:avLst/>
          </a:prstGeom>
        </p:spPr>
        <p:txBody>
          <a:bodyPr vert="horz" lIns="0" tIns="0" rIns="0" bIns="0" rtlCol="0">
            <a:normAutofit/>
          </a:bodyPr>
          <a:lstStyle>
            <a:lvl1pPr marL="0" indent="0" algn="ctr" defTabSz="914400" rtl="0" eaLnBrk="1" latinLnBrk="0" hangingPunct="1">
              <a:lnSpc>
                <a:spcPts val="1700"/>
              </a:lnSpc>
              <a:spcBef>
                <a:spcPts val="1000"/>
              </a:spcBef>
              <a:buFont typeface="Arial" panose="020B0604020202020204" pitchFamily="34" charset="0"/>
              <a:buNone/>
              <a:defRPr sz="950" kern="1200">
                <a:solidFill>
                  <a:schemeClr val="accent6"/>
                </a:solidFill>
                <a:latin typeface="Sinkin Sans 300 Light"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inkin Sans 300 Light"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inkin Sans 300 Light"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2800" b="1" dirty="0" smtClean="0">
                <a:solidFill>
                  <a:schemeClr val="accent1"/>
                </a:solidFill>
              </a:rPr>
              <a:t>10</a:t>
            </a:r>
            <a:endParaRPr lang="en-US" sz="2800" b="1" dirty="0">
              <a:solidFill>
                <a:schemeClr val="accent1"/>
              </a:solidFill>
            </a:endParaRPr>
          </a:p>
        </p:txBody>
      </p:sp>
      <p:sp>
        <p:nvSpPr>
          <p:cNvPr id="37" name="Text Placeholder 2"/>
          <p:cNvSpPr>
            <a:spLocks noGrp="1"/>
          </p:cNvSpPr>
          <p:nvPr>
            <p:ph type="body" sz="quarter" idx="14"/>
          </p:nvPr>
        </p:nvSpPr>
        <p:spPr>
          <a:xfrm>
            <a:off x="6499926" y="4336540"/>
            <a:ext cx="3094862" cy="679666"/>
          </a:xfrm>
        </p:spPr>
        <p:txBody>
          <a:bodyPr anchor="ctr">
            <a:noAutofit/>
          </a:bodyPr>
          <a:lstStyle/>
          <a:p>
            <a:r>
              <a:rPr lang="en-AU" sz="1800" b="1" dirty="0">
                <a:solidFill>
                  <a:schemeClr val="bg2"/>
                </a:solidFill>
                <a:latin typeface="Maiandra GD" panose="020E0502030308020204" pitchFamily="34" charset="0"/>
              </a:rPr>
              <a:t>Also there will be message and forum </a:t>
            </a:r>
            <a:r>
              <a:rPr lang="en-AU" sz="1800" b="1" dirty="0" smtClean="0">
                <a:solidFill>
                  <a:schemeClr val="bg2"/>
                </a:solidFill>
                <a:latin typeface="Maiandra GD" panose="020E0502030308020204" pitchFamily="34" charset="0"/>
              </a:rPr>
              <a:t>that every </a:t>
            </a:r>
            <a:r>
              <a:rPr lang="en-AU" sz="1800" b="1" dirty="0">
                <a:solidFill>
                  <a:schemeClr val="bg2"/>
                </a:solidFill>
                <a:latin typeface="Maiandra GD" panose="020E0502030308020204" pitchFamily="34" charset="0"/>
              </a:rPr>
              <a:t>student able to share </a:t>
            </a:r>
            <a:r>
              <a:rPr lang="en-AU" sz="1800" b="1" dirty="0" smtClean="0">
                <a:solidFill>
                  <a:schemeClr val="bg2"/>
                </a:solidFill>
                <a:latin typeface="Maiandra GD" panose="020E0502030308020204" pitchFamily="34" charset="0"/>
              </a:rPr>
              <a:t>their knowledge and </a:t>
            </a:r>
            <a:r>
              <a:rPr lang="en-AU" sz="1800" b="1" dirty="0">
                <a:solidFill>
                  <a:schemeClr val="bg2"/>
                </a:solidFill>
                <a:latin typeface="Maiandra GD" panose="020E0502030308020204" pitchFamily="34" charset="0"/>
              </a:rPr>
              <a:t>discuss with your teacher.</a:t>
            </a:r>
            <a:endParaRPr lang="en-US" sz="1800" dirty="0">
              <a:solidFill>
                <a:schemeClr val="bg2"/>
              </a:solidFill>
              <a:latin typeface="Maiandra GD" panose="020E0502030308020204" pitchFamily="34" charset="0"/>
            </a:endParaRPr>
          </a:p>
        </p:txBody>
      </p:sp>
      <p:sp>
        <p:nvSpPr>
          <p:cNvPr id="38" name="Oval 23"/>
          <p:cNvSpPr/>
          <p:nvPr/>
        </p:nvSpPr>
        <p:spPr>
          <a:xfrm>
            <a:off x="9879308" y="4309985"/>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Content Placeholder 4"/>
          <p:cNvSpPr>
            <a:spLocks noGrp="1"/>
          </p:cNvSpPr>
          <p:nvPr>
            <p:ph sz="quarter" idx="16"/>
          </p:nvPr>
        </p:nvSpPr>
        <p:spPr>
          <a:xfrm>
            <a:off x="9933442" y="4528964"/>
            <a:ext cx="609600" cy="279910"/>
          </a:xfrm>
        </p:spPr>
        <p:txBody>
          <a:bodyPr anchor="ctr">
            <a:noAutofit/>
          </a:bodyPr>
          <a:lstStyle/>
          <a:p>
            <a:pPr algn="ctr"/>
            <a:r>
              <a:rPr lang="en-US" sz="2800" dirty="0" smtClean="0">
                <a:solidFill>
                  <a:schemeClr val="bg2"/>
                </a:solidFill>
              </a:rPr>
              <a:t>07</a:t>
            </a:r>
            <a:endParaRPr lang="en-US" sz="2800" dirty="0">
              <a:solidFill>
                <a:schemeClr val="bg2"/>
              </a:solidFill>
            </a:endParaRPr>
          </a:p>
        </p:txBody>
      </p:sp>
      <p:sp>
        <p:nvSpPr>
          <p:cNvPr id="41" name="Oval 20"/>
          <p:cNvSpPr/>
          <p:nvPr/>
        </p:nvSpPr>
        <p:spPr>
          <a:xfrm>
            <a:off x="1683974" y="4846062"/>
            <a:ext cx="717868" cy="7178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 Placeholder 2"/>
          <p:cNvSpPr>
            <a:spLocks noGrp="1"/>
          </p:cNvSpPr>
          <p:nvPr>
            <p:ph type="body" sz="quarter" idx="14"/>
          </p:nvPr>
        </p:nvSpPr>
        <p:spPr>
          <a:xfrm>
            <a:off x="2513012" y="4846062"/>
            <a:ext cx="3657600" cy="861457"/>
          </a:xfrm>
        </p:spPr>
        <p:txBody>
          <a:bodyPr anchor="ctr">
            <a:noAutofit/>
          </a:bodyPr>
          <a:lstStyle/>
          <a:p>
            <a:r>
              <a:rPr lang="en-AU" sz="1800" b="1" dirty="0">
                <a:solidFill>
                  <a:schemeClr val="bg2"/>
                </a:solidFill>
                <a:latin typeface="Maiandra GD" panose="020E0502030308020204" pitchFamily="34" charset="0"/>
              </a:rPr>
              <a:t>Every submission your teacher will </a:t>
            </a:r>
            <a:r>
              <a:rPr lang="en-AU" sz="1800" b="1" dirty="0" smtClean="0">
                <a:solidFill>
                  <a:schemeClr val="bg2"/>
                </a:solidFill>
                <a:latin typeface="Maiandra GD" panose="020E0502030308020204" pitchFamily="34" charset="0"/>
              </a:rPr>
              <a:t>check and </a:t>
            </a:r>
            <a:r>
              <a:rPr lang="en-AU" sz="1800" b="1" dirty="0">
                <a:solidFill>
                  <a:schemeClr val="bg2"/>
                </a:solidFill>
                <a:latin typeface="Maiandra GD" panose="020E0502030308020204" pitchFamily="34" charset="0"/>
              </a:rPr>
              <a:t>give you grade that you able to see </a:t>
            </a:r>
            <a:r>
              <a:rPr lang="en-AU" sz="1800" b="1" dirty="0" smtClean="0">
                <a:solidFill>
                  <a:schemeClr val="bg2"/>
                </a:solidFill>
                <a:latin typeface="Maiandra GD" panose="020E0502030308020204" pitchFamily="34" charset="0"/>
              </a:rPr>
              <a:t>it and </a:t>
            </a:r>
            <a:r>
              <a:rPr lang="en-AU" sz="1800" b="1" dirty="0">
                <a:solidFill>
                  <a:schemeClr val="bg2"/>
                </a:solidFill>
                <a:latin typeface="Maiandra GD" panose="020E0502030308020204" pitchFamily="34" charset="0"/>
              </a:rPr>
              <a:t>update your submission if </a:t>
            </a:r>
            <a:r>
              <a:rPr lang="en-AU" sz="1800" b="1" dirty="0" smtClean="0">
                <a:solidFill>
                  <a:schemeClr val="bg2"/>
                </a:solidFill>
                <a:latin typeface="Maiandra GD" panose="020E0502030308020204" pitchFamily="34" charset="0"/>
              </a:rPr>
              <a:t>your teacher </a:t>
            </a:r>
            <a:r>
              <a:rPr lang="en-AU" sz="1800" b="1" dirty="0">
                <a:solidFill>
                  <a:schemeClr val="bg2"/>
                </a:solidFill>
                <a:latin typeface="Maiandra GD" panose="020E0502030308020204" pitchFamily="34" charset="0"/>
              </a:rPr>
              <a:t>allow.</a:t>
            </a:r>
            <a:endParaRPr lang="en-US" sz="1800" dirty="0">
              <a:solidFill>
                <a:schemeClr val="bg2"/>
              </a:solidFill>
              <a:latin typeface="Maiandra GD" panose="020E0502030308020204" pitchFamily="34" charset="0"/>
            </a:endParaRPr>
          </a:p>
        </p:txBody>
      </p:sp>
      <p:sp>
        <p:nvSpPr>
          <p:cNvPr id="43" name="Content Placeholder 4"/>
          <p:cNvSpPr>
            <a:spLocks noGrp="1"/>
          </p:cNvSpPr>
          <p:nvPr>
            <p:ph sz="quarter" idx="16"/>
          </p:nvPr>
        </p:nvSpPr>
        <p:spPr>
          <a:xfrm>
            <a:off x="1738108" y="5065041"/>
            <a:ext cx="609600" cy="279910"/>
          </a:xfrm>
        </p:spPr>
        <p:txBody>
          <a:bodyPr anchor="ctr">
            <a:noAutofit/>
          </a:bodyPr>
          <a:lstStyle/>
          <a:p>
            <a:pPr algn="ctr"/>
            <a:r>
              <a:rPr lang="en-US" sz="2800" dirty="0" smtClean="0">
                <a:solidFill>
                  <a:schemeClr val="bg2"/>
                </a:solidFill>
              </a:rPr>
              <a:t>08</a:t>
            </a:r>
            <a:endParaRPr lang="en-US" sz="2800" dirty="0">
              <a:solidFill>
                <a:schemeClr val="bg2"/>
              </a:solidFill>
            </a:endParaRPr>
          </a:p>
        </p:txBody>
      </p:sp>
    </p:spTree>
    <p:extLst>
      <p:ext uri="{BB962C8B-B14F-4D97-AF65-F5344CB8AC3E}">
        <p14:creationId xmlns:p14="http://schemas.microsoft.com/office/powerpoint/2010/main" val="29133536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fade">
                                      <p:cBhvr>
                                        <p:cTn id="11" dur="500"/>
                                        <p:tgtEl>
                                          <p:spTgt spid="23"/>
                                        </p:tgtEl>
                                      </p:cBhvr>
                                    </p:animEffect>
                                  </p:childTnLst>
                                </p:cTn>
                              </p:par>
                            </p:childTnLst>
                          </p:cTn>
                        </p:par>
                        <p:par>
                          <p:cTn id="12" fill="hold">
                            <p:stCondLst>
                              <p:cond delay="1000"/>
                            </p:stCondLst>
                            <p:childTnLst>
                              <p:par>
                                <p:cTn id="13" presetID="49" presetClass="entr" presetSubtype="0" decel="100000" fill="hold" grpId="0" nodeType="afterEffect">
                                  <p:stCondLst>
                                    <p:cond delay="0"/>
                                  </p:stCondLst>
                                  <p:childTnLst>
                                    <p:set>
                                      <p:cBhvr>
                                        <p:cTn id="14" dur="1" fill="hold">
                                          <p:stCondLst>
                                            <p:cond delay="0"/>
                                          </p:stCondLst>
                                        </p:cTn>
                                        <p:tgtEl>
                                          <p:spTgt spid="33">
                                            <p:txEl>
                                              <p:pRg st="0" end="0"/>
                                            </p:txEl>
                                          </p:spTgt>
                                        </p:tgtEl>
                                        <p:attrNameLst>
                                          <p:attrName>style.visibility</p:attrName>
                                        </p:attrNameLst>
                                      </p:cBhvr>
                                      <p:to>
                                        <p:strVal val="visible"/>
                                      </p:to>
                                    </p:set>
                                    <p:anim calcmode="lin" valueType="num">
                                      <p:cBhvr>
                                        <p:cTn id="15" dur="5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3">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33">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33">
                                            <p:txEl>
                                              <p:pRg st="0" end="0"/>
                                            </p:txEl>
                                          </p:spTgt>
                                        </p:tgtEl>
                                      </p:cBhvr>
                                    </p:animEffect>
                                  </p:childTnLst>
                                </p:cTn>
                              </p:par>
                            </p:childTnLst>
                          </p:cTn>
                        </p:par>
                        <p:par>
                          <p:cTn id="19" fill="hold">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
                                            <p:txEl>
                                              <p:pRg st="0" end="0"/>
                                            </p:txEl>
                                          </p:spTgt>
                                        </p:tgtEl>
                                        <p:attrNameLst>
                                          <p:attrName>style.visibility</p:attrName>
                                        </p:attrNameLst>
                                      </p:cBhvr>
                                      <p:to>
                                        <p:strVal val="visible"/>
                                      </p:to>
                                    </p:set>
                                    <p:animEffect transition="in" filter="dissolve">
                                      <p:cBhvr>
                                        <p:cTn id="22" dur="500"/>
                                        <p:tgtEl>
                                          <p:spTgt spid="1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par>
                          <p:cTn id="28" fill="hold">
                            <p:stCondLst>
                              <p:cond delay="500"/>
                            </p:stCondLst>
                            <p:childTnLst>
                              <p:par>
                                <p:cTn id="29" presetID="49" presetClass="entr" presetSubtype="0" decel="100000" fill="hold" grpId="0" nodeType="after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p:cTn id="31"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5">
                                            <p:txEl>
                                              <p:pRg st="0" end="0"/>
                                            </p:txEl>
                                          </p:spTgt>
                                        </p:tgtEl>
                                        <p:attrNameLst>
                                          <p:attrName>ppt_h</p:attrName>
                                        </p:attrNameLst>
                                      </p:cBhvr>
                                      <p:tavLst>
                                        <p:tav tm="0">
                                          <p:val>
                                            <p:fltVal val="0"/>
                                          </p:val>
                                        </p:tav>
                                        <p:tav tm="100000">
                                          <p:val>
                                            <p:strVal val="#ppt_h"/>
                                          </p:val>
                                        </p:tav>
                                      </p:tavLst>
                                    </p:anim>
                                    <p:anim calcmode="lin" valueType="num">
                                      <p:cBhvr>
                                        <p:cTn id="33" dur="500" fill="hold"/>
                                        <p:tgtEl>
                                          <p:spTgt spid="5">
                                            <p:txEl>
                                              <p:pRg st="0" end="0"/>
                                            </p:txEl>
                                          </p:spTgt>
                                        </p:tgtEl>
                                        <p:attrNameLst>
                                          <p:attrName>style.rotation</p:attrName>
                                        </p:attrNameLst>
                                      </p:cBhvr>
                                      <p:tavLst>
                                        <p:tav tm="0">
                                          <p:val>
                                            <p:fltVal val="360"/>
                                          </p:val>
                                        </p:tav>
                                        <p:tav tm="100000">
                                          <p:val>
                                            <p:fltVal val="0"/>
                                          </p:val>
                                        </p:tav>
                                      </p:tavLst>
                                    </p:anim>
                                    <p:animEffect transition="in" filter="fade">
                                      <p:cBhvr>
                                        <p:cTn id="34" dur="500"/>
                                        <p:tgtEl>
                                          <p:spTgt spid="5">
                                            <p:txEl>
                                              <p:pRg st="0" end="0"/>
                                            </p:txEl>
                                          </p:spTgt>
                                        </p:tgtEl>
                                      </p:cBhvr>
                                    </p:animEffect>
                                  </p:childTnLst>
                                </p:cTn>
                              </p:par>
                            </p:childTnLst>
                          </p:cTn>
                        </p:par>
                        <p:par>
                          <p:cTn id="35" fill="hold">
                            <p:stCondLst>
                              <p:cond delay="1000"/>
                            </p:stCondLst>
                            <p:childTnLst>
                              <p:par>
                                <p:cTn id="36" presetID="9" presetClass="entr" presetSubtype="0" fill="hold" grpId="0" nodeType="afterEffect">
                                  <p:stCondLst>
                                    <p:cond delay="0"/>
                                  </p:stCondLst>
                                  <p:childTnLst>
                                    <p:set>
                                      <p:cBhvr>
                                        <p:cTn id="37" dur="1" fill="hold">
                                          <p:stCondLst>
                                            <p:cond delay="0"/>
                                          </p:stCondLst>
                                        </p:cTn>
                                        <p:tgtEl>
                                          <p:spTgt spid="3">
                                            <p:txEl>
                                              <p:pRg st="0" end="0"/>
                                            </p:txEl>
                                          </p:spTgt>
                                        </p:tgtEl>
                                        <p:attrNameLst>
                                          <p:attrName>style.visibility</p:attrName>
                                        </p:attrNameLst>
                                      </p:cBhvr>
                                      <p:to>
                                        <p:strVal val="visible"/>
                                      </p:to>
                                    </p:set>
                                    <p:animEffect transition="in" filter="dissolve">
                                      <p:cBhvr>
                                        <p:cTn id="38" dur="500"/>
                                        <p:tgtEl>
                                          <p:spTgt spid="3">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childTnLst>
                          </p:cTn>
                        </p:par>
                        <p:par>
                          <p:cTn id="44" fill="hold">
                            <p:stCondLst>
                              <p:cond delay="500"/>
                            </p:stCondLst>
                            <p:childTnLst>
                              <p:par>
                                <p:cTn id="45" presetID="49" presetClass="entr" presetSubtype="0" decel="100000" fill="hold" grpId="0" nodeType="afterEffect">
                                  <p:stCondLst>
                                    <p:cond delay="0"/>
                                  </p:stCondLst>
                                  <p:childTnLst>
                                    <p:set>
                                      <p:cBhvr>
                                        <p:cTn id="46" dur="1" fill="hold">
                                          <p:stCondLst>
                                            <p:cond delay="0"/>
                                          </p:stCondLst>
                                        </p:cTn>
                                        <p:tgtEl>
                                          <p:spTgt spid="34">
                                            <p:txEl>
                                              <p:pRg st="0" end="0"/>
                                            </p:txEl>
                                          </p:spTgt>
                                        </p:tgtEl>
                                        <p:attrNameLst>
                                          <p:attrName>style.visibility</p:attrName>
                                        </p:attrNameLst>
                                      </p:cBhvr>
                                      <p:to>
                                        <p:strVal val="visible"/>
                                      </p:to>
                                    </p:set>
                                    <p:anim calcmode="lin" valueType="num">
                                      <p:cBhvr>
                                        <p:cTn id="47" dur="5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34">
                                            <p:txEl>
                                              <p:pRg st="0" end="0"/>
                                            </p:txEl>
                                          </p:spTgt>
                                        </p:tgtEl>
                                        <p:attrNameLst>
                                          <p:attrName>ppt_h</p:attrName>
                                        </p:attrNameLst>
                                      </p:cBhvr>
                                      <p:tavLst>
                                        <p:tav tm="0">
                                          <p:val>
                                            <p:fltVal val="0"/>
                                          </p:val>
                                        </p:tav>
                                        <p:tav tm="100000">
                                          <p:val>
                                            <p:strVal val="#ppt_h"/>
                                          </p:val>
                                        </p:tav>
                                      </p:tavLst>
                                    </p:anim>
                                    <p:anim calcmode="lin" valueType="num">
                                      <p:cBhvr>
                                        <p:cTn id="49" dur="500" fill="hold"/>
                                        <p:tgtEl>
                                          <p:spTgt spid="34">
                                            <p:txEl>
                                              <p:pRg st="0" end="0"/>
                                            </p:txEl>
                                          </p:spTgt>
                                        </p:tgtEl>
                                        <p:attrNameLst>
                                          <p:attrName>style.rotation</p:attrName>
                                        </p:attrNameLst>
                                      </p:cBhvr>
                                      <p:tavLst>
                                        <p:tav tm="0">
                                          <p:val>
                                            <p:fltVal val="360"/>
                                          </p:val>
                                        </p:tav>
                                        <p:tav tm="100000">
                                          <p:val>
                                            <p:fltVal val="0"/>
                                          </p:val>
                                        </p:tav>
                                      </p:tavLst>
                                    </p:anim>
                                    <p:animEffect transition="in" filter="fade">
                                      <p:cBhvr>
                                        <p:cTn id="50" dur="500"/>
                                        <p:tgtEl>
                                          <p:spTgt spid="34">
                                            <p:txEl>
                                              <p:pRg st="0" end="0"/>
                                            </p:txEl>
                                          </p:spTgt>
                                        </p:tgtEl>
                                      </p:cBhvr>
                                    </p:animEffect>
                                  </p:childTnLst>
                                </p:cTn>
                              </p:par>
                            </p:childTnLst>
                          </p:cTn>
                        </p:par>
                        <p:par>
                          <p:cTn id="51" fill="hold">
                            <p:stCondLst>
                              <p:cond delay="1000"/>
                            </p:stCondLst>
                            <p:childTnLst>
                              <p:par>
                                <p:cTn id="52" presetID="9" presetClass="entr" presetSubtype="0" fill="hold" grpId="0" nodeType="afterEffect">
                                  <p:stCondLst>
                                    <p:cond delay="0"/>
                                  </p:stCondLst>
                                  <p:childTnLst>
                                    <p:set>
                                      <p:cBhvr>
                                        <p:cTn id="53" dur="1" fill="hold">
                                          <p:stCondLst>
                                            <p:cond delay="0"/>
                                          </p:stCondLst>
                                        </p:cTn>
                                        <p:tgtEl>
                                          <p:spTgt spid="19">
                                            <p:txEl>
                                              <p:pRg st="0" end="0"/>
                                            </p:txEl>
                                          </p:spTgt>
                                        </p:tgtEl>
                                        <p:attrNameLst>
                                          <p:attrName>style.visibility</p:attrName>
                                        </p:attrNameLst>
                                      </p:cBhvr>
                                      <p:to>
                                        <p:strVal val="visible"/>
                                      </p:to>
                                    </p:set>
                                    <p:animEffect transition="in" filter="dissolve">
                                      <p:cBhvr>
                                        <p:cTn id="54" dur="500"/>
                                        <p:tgtEl>
                                          <p:spTgt spid="19">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fade">
                                      <p:cBhvr>
                                        <p:cTn id="59" dur="500"/>
                                        <p:tgtEl>
                                          <p:spTgt spid="21"/>
                                        </p:tgtEl>
                                      </p:cBhvr>
                                    </p:animEffect>
                                  </p:childTnLst>
                                </p:cTn>
                              </p:par>
                            </p:childTnLst>
                          </p:cTn>
                        </p:par>
                        <p:par>
                          <p:cTn id="60" fill="hold">
                            <p:stCondLst>
                              <p:cond delay="500"/>
                            </p:stCondLst>
                            <p:childTnLst>
                              <p:par>
                                <p:cTn id="61" presetID="49" presetClass="entr" presetSubtype="0" decel="100000" fill="hold" grpId="0" nodeType="afterEffect">
                                  <p:stCondLst>
                                    <p:cond delay="0"/>
                                  </p:stCondLst>
                                  <p:childTnLst>
                                    <p:set>
                                      <p:cBhvr>
                                        <p:cTn id="62" dur="1" fill="hold">
                                          <p:stCondLst>
                                            <p:cond delay="0"/>
                                          </p:stCondLst>
                                        </p:cTn>
                                        <p:tgtEl>
                                          <p:spTgt spid="31">
                                            <p:txEl>
                                              <p:pRg st="0" end="0"/>
                                            </p:txEl>
                                          </p:spTgt>
                                        </p:tgtEl>
                                        <p:attrNameLst>
                                          <p:attrName>style.visibility</p:attrName>
                                        </p:attrNameLst>
                                      </p:cBhvr>
                                      <p:to>
                                        <p:strVal val="visible"/>
                                      </p:to>
                                    </p:set>
                                    <p:anim calcmode="lin" valueType="num">
                                      <p:cBhvr>
                                        <p:cTn id="63" dur="500" fill="hold"/>
                                        <p:tgtEl>
                                          <p:spTgt spid="31">
                                            <p:txEl>
                                              <p:pRg st="0" end="0"/>
                                            </p:txEl>
                                          </p:spTgt>
                                        </p:tgtEl>
                                        <p:attrNameLst>
                                          <p:attrName>ppt_w</p:attrName>
                                        </p:attrNameLst>
                                      </p:cBhvr>
                                      <p:tavLst>
                                        <p:tav tm="0">
                                          <p:val>
                                            <p:fltVal val="0"/>
                                          </p:val>
                                        </p:tav>
                                        <p:tav tm="100000">
                                          <p:val>
                                            <p:strVal val="#ppt_w"/>
                                          </p:val>
                                        </p:tav>
                                      </p:tavLst>
                                    </p:anim>
                                    <p:anim calcmode="lin" valueType="num">
                                      <p:cBhvr>
                                        <p:cTn id="64" dur="500" fill="hold"/>
                                        <p:tgtEl>
                                          <p:spTgt spid="31">
                                            <p:txEl>
                                              <p:pRg st="0" end="0"/>
                                            </p:txEl>
                                          </p:spTgt>
                                        </p:tgtEl>
                                        <p:attrNameLst>
                                          <p:attrName>ppt_h</p:attrName>
                                        </p:attrNameLst>
                                      </p:cBhvr>
                                      <p:tavLst>
                                        <p:tav tm="0">
                                          <p:val>
                                            <p:fltVal val="0"/>
                                          </p:val>
                                        </p:tav>
                                        <p:tav tm="100000">
                                          <p:val>
                                            <p:strVal val="#ppt_h"/>
                                          </p:val>
                                        </p:tav>
                                      </p:tavLst>
                                    </p:anim>
                                    <p:anim calcmode="lin" valueType="num">
                                      <p:cBhvr>
                                        <p:cTn id="65" dur="500" fill="hold"/>
                                        <p:tgtEl>
                                          <p:spTgt spid="31">
                                            <p:txEl>
                                              <p:pRg st="0" end="0"/>
                                            </p:txEl>
                                          </p:spTgt>
                                        </p:tgtEl>
                                        <p:attrNameLst>
                                          <p:attrName>style.rotation</p:attrName>
                                        </p:attrNameLst>
                                      </p:cBhvr>
                                      <p:tavLst>
                                        <p:tav tm="0">
                                          <p:val>
                                            <p:fltVal val="360"/>
                                          </p:val>
                                        </p:tav>
                                        <p:tav tm="100000">
                                          <p:val>
                                            <p:fltVal val="0"/>
                                          </p:val>
                                        </p:tav>
                                      </p:tavLst>
                                    </p:anim>
                                    <p:animEffect transition="in" filter="fade">
                                      <p:cBhvr>
                                        <p:cTn id="66" dur="500"/>
                                        <p:tgtEl>
                                          <p:spTgt spid="31">
                                            <p:txEl>
                                              <p:pRg st="0" end="0"/>
                                            </p:txEl>
                                          </p:spTgt>
                                        </p:tgtEl>
                                      </p:cBhvr>
                                    </p:animEffect>
                                  </p:childTnLst>
                                </p:cTn>
                              </p:par>
                            </p:childTnLst>
                          </p:cTn>
                        </p:par>
                        <p:par>
                          <p:cTn id="67" fill="hold">
                            <p:stCondLst>
                              <p:cond delay="1000"/>
                            </p:stCondLst>
                            <p:childTnLst>
                              <p:par>
                                <p:cTn id="68" presetID="9" presetClass="entr" presetSubtype="0" fill="hold" grpId="0" nodeType="afterEffect">
                                  <p:stCondLst>
                                    <p:cond delay="0"/>
                                  </p:stCondLst>
                                  <p:childTnLst>
                                    <p:set>
                                      <p:cBhvr>
                                        <p:cTn id="69" dur="1" fill="hold">
                                          <p:stCondLst>
                                            <p:cond delay="0"/>
                                          </p:stCondLst>
                                        </p:cTn>
                                        <p:tgtEl>
                                          <p:spTgt spid="26">
                                            <p:txEl>
                                              <p:pRg st="0" end="0"/>
                                            </p:txEl>
                                          </p:spTgt>
                                        </p:tgtEl>
                                        <p:attrNameLst>
                                          <p:attrName>style.visibility</p:attrName>
                                        </p:attrNameLst>
                                      </p:cBhvr>
                                      <p:to>
                                        <p:strVal val="visible"/>
                                      </p:to>
                                    </p:set>
                                    <p:animEffect transition="in" filter="dissolve">
                                      <p:cBhvr>
                                        <p:cTn id="70" dur="500"/>
                                        <p:tgtEl>
                                          <p:spTgt spid="26">
                                            <p:txEl>
                                              <p:pRg st="0" end="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25"/>
                                        </p:tgtEl>
                                        <p:attrNameLst>
                                          <p:attrName>style.visibility</p:attrName>
                                        </p:attrNameLst>
                                      </p:cBhvr>
                                      <p:to>
                                        <p:strVal val="visible"/>
                                      </p:to>
                                    </p:set>
                                    <p:animEffect transition="in" filter="fade">
                                      <p:cBhvr>
                                        <p:cTn id="75" dur="500"/>
                                        <p:tgtEl>
                                          <p:spTgt spid="25"/>
                                        </p:tgtEl>
                                      </p:cBhvr>
                                    </p:animEffect>
                                  </p:childTnLst>
                                </p:cTn>
                              </p:par>
                            </p:childTnLst>
                          </p:cTn>
                        </p:par>
                        <p:par>
                          <p:cTn id="76" fill="hold">
                            <p:stCondLst>
                              <p:cond delay="500"/>
                            </p:stCondLst>
                            <p:childTnLst>
                              <p:par>
                                <p:cTn id="77" presetID="49" presetClass="entr" presetSubtype="0" decel="100000" fill="hold" grpId="0" nodeType="afterEffect">
                                  <p:stCondLst>
                                    <p:cond delay="0"/>
                                  </p:stCondLst>
                                  <p:childTnLst>
                                    <p:set>
                                      <p:cBhvr>
                                        <p:cTn id="78" dur="1" fill="hold">
                                          <p:stCondLst>
                                            <p:cond delay="0"/>
                                          </p:stCondLst>
                                        </p:cTn>
                                        <p:tgtEl>
                                          <p:spTgt spid="35">
                                            <p:txEl>
                                              <p:pRg st="0" end="0"/>
                                            </p:txEl>
                                          </p:spTgt>
                                        </p:tgtEl>
                                        <p:attrNameLst>
                                          <p:attrName>style.visibility</p:attrName>
                                        </p:attrNameLst>
                                      </p:cBhvr>
                                      <p:to>
                                        <p:strVal val="visible"/>
                                      </p:to>
                                    </p:set>
                                    <p:anim calcmode="lin" valueType="num">
                                      <p:cBhvr>
                                        <p:cTn id="79" dur="500" fill="hold"/>
                                        <p:tgtEl>
                                          <p:spTgt spid="35">
                                            <p:txEl>
                                              <p:pRg st="0" end="0"/>
                                            </p:txEl>
                                          </p:spTgt>
                                        </p:tgtEl>
                                        <p:attrNameLst>
                                          <p:attrName>ppt_w</p:attrName>
                                        </p:attrNameLst>
                                      </p:cBhvr>
                                      <p:tavLst>
                                        <p:tav tm="0">
                                          <p:val>
                                            <p:fltVal val="0"/>
                                          </p:val>
                                        </p:tav>
                                        <p:tav tm="100000">
                                          <p:val>
                                            <p:strVal val="#ppt_w"/>
                                          </p:val>
                                        </p:tav>
                                      </p:tavLst>
                                    </p:anim>
                                    <p:anim calcmode="lin" valueType="num">
                                      <p:cBhvr>
                                        <p:cTn id="80" dur="500" fill="hold"/>
                                        <p:tgtEl>
                                          <p:spTgt spid="35">
                                            <p:txEl>
                                              <p:pRg st="0" end="0"/>
                                            </p:txEl>
                                          </p:spTgt>
                                        </p:tgtEl>
                                        <p:attrNameLst>
                                          <p:attrName>ppt_h</p:attrName>
                                        </p:attrNameLst>
                                      </p:cBhvr>
                                      <p:tavLst>
                                        <p:tav tm="0">
                                          <p:val>
                                            <p:fltVal val="0"/>
                                          </p:val>
                                        </p:tav>
                                        <p:tav tm="100000">
                                          <p:val>
                                            <p:strVal val="#ppt_h"/>
                                          </p:val>
                                        </p:tav>
                                      </p:tavLst>
                                    </p:anim>
                                    <p:anim calcmode="lin" valueType="num">
                                      <p:cBhvr>
                                        <p:cTn id="81" dur="500" fill="hold"/>
                                        <p:tgtEl>
                                          <p:spTgt spid="35">
                                            <p:txEl>
                                              <p:pRg st="0" end="0"/>
                                            </p:txEl>
                                          </p:spTgt>
                                        </p:tgtEl>
                                        <p:attrNameLst>
                                          <p:attrName>style.rotation</p:attrName>
                                        </p:attrNameLst>
                                      </p:cBhvr>
                                      <p:tavLst>
                                        <p:tav tm="0">
                                          <p:val>
                                            <p:fltVal val="360"/>
                                          </p:val>
                                        </p:tav>
                                        <p:tav tm="100000">
                                          <p:val>
                                            <p:fltVal val="0"/>
                                          </p:val>
                                        </p:tav>
                                      </p:tavLst>
                                    </p:anim>
                                    <p:animEffect transition="in" filter="fade">
                                      <p:cBhvr>
                                        <p:cTn id="82" dur="500"/>
                                        <p:tgtEl>
                                          <p:spTgt spid="35">
                                            <p:txEl>
                                              <p:pRg st="0" end="0"/>
                                            </p:txEl>
                                          </p:spTgt>
                                        </p:tgtEl>
                                      </p:cBhvr>
                                    </p:animEffect>
                                  </p:childTnLst>
                                </p:cTn>
                              </p:par>
                            </p:childTnLst>
                          </p:cTn>
                        </p:par>
                        <p:par>
                          <p:cTn id="83" fill="hold">
                            <p:stCondLst>
                              <p:cond delay="1000"/>
                            </p:stCondLst>
                            <p:childTnLst>
                              <p:par>
                                <p:cTn id="84" presetID="9" presetClass="entr" presetSubtype="0" fill="hold" grpId="0" nodeType="afterEffect">
                                  <p:stCondLst>
                                    <p:cond delay="0"/>
                                  </p:stCondLst>
                                  <p:childTnLst>
                                    <p:set>
                                      <p:cBhvr>
                                        <p:cTn id="85" dur="1" fill="hold">
                                          <p:stCondLst>
                                            <p:cond delay="0"/>
                                          </p:stCondLst>
                                        </p:cTn>
                                        <p:tgtEl>
                                          <p:spTgt spid="30">
                                            <p:txEl>
                                              <p:pRg st="0" end="0"/>
                                            </p:txEl>
                                          </p:spTgt>
                                        </p:tgtEl>
                                        <p:attrNameLst>
                                          <p:attrName>style.visibility</p:attrName>
                                        </p:attrNameLst>
                                      </p:cBhvr>
                                      <p:to>
                                        <p:strVal val="visible"/>
                                      </p:to>
                                    </p:set>
                                    <p:animEffect transition="in" filter="dissolve">
                                      <p:cBhvr>
                                        <p:cTn id="86" dur="500"/>
                                        <p:tgtEl>
                                          <p:spTgt spid="30">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animEffect transition="in" filter="fade">
                                      <p:cBhvr>
                                        <p:cTn id="91" dur="500"/>
                                        <p:tgtEl>
                                          <p:spTgt spid="22"/>
                                        </p:tgtEl>
                                      </p:cBhvr>
                                    </p:animEffect>
                                  </p:childTnLst>
                                </p:cTn>
                              </p:par>
                            </p:childTnLst>
                          </p:cTn>
                        </p:par>
                        <p:par>
                          <p:cTn id="92" fill="hold">
                            <p:stCondLst>
                              <p:cond delay="500"/>
                            </p:stCondLst>
                            <p:childTnLst>
                              <p:par>
                                <p:cTn id="93" presetID="49" presetClass="entr" presetSubtype="0" decel="100000" fill="hold" grpId="0" nodeType="afterEffect">
                                  <p:stCondLst>
                                    <p:cond delay="0"/>
                                  </p:stCondLst>
                                  <p:childTnLst>
                                    <p:set>
                                      <p:cBhvr>
                                        <p:cTn id="94" dur="1" fill="hold">
                                          <p:stCondLst>
                                            <p:cond delay="0"/>
                                          </p:stCondLst>
                                        </p:cTn>
                                        <p:tgtEl>
                                          <p:spTgt spid="32">
                                            <p:txEl>
                                              <p:pRg st="0" end="0"/>
                                            </p:txEl>
                                          </p:spTgt>
                                        </p:tgtEl>
                                        <p:attrNameLst>
                                          <p:attrName>style.visibility</p:attrName>
                                        </p:attrNameLst>
                                      </p:cBhvr>
                                      <p:to>
                                        <p:strVal val="visible"/>
                                      </p:to>
                                    </p:set>
                                    <p:anim calcmode="lin" valueType="num">
                                      <p:cBhvr>
                                        <p:cTn id="95" dur="500" fill="hold"/>
                                        <p:tgtEl>
                                          <p:spTgt spid="32">
                                            <p:txEl>
                                              <p:pRg st="0" end="0"/>
                                            </p:txEl>
                                          </p:spTgt>
                                        </p:tgtEl>
                                        <p:attrNameLst>
                                          <p:attrName>ppt_w</p:attrName>
                                        </p:attrNameLst>
                                      </p:cBhvr>
                                      <p:tavLst>
                                        <p:tav tm="0">
                                          <p:val>
                                            <p:fltVal val="0"/>
                                          </p:val>
                                        </p:tav>
                                        <p:tav tm="100000">
                                          <p:val>
                                            <p:strVal val="#ppt_w"/>
                                          </p:val>
                                        </p:tav>
                                      </p:tavLst>
                                    </p:anim>
                                    <p:anim calcmode="lin" valueType="num">
                                      <p:cBhvr>
                                        <p:cTn id="96" dur="500" fill="hold"/>
                                        <p:tgtEl>
                                          <p:spTgt spid="32">
                                            <p:txEl>
                                              <p:pRg st="0" end="0"/>
                                            </p:txEl>
                                          </p:spTgt>
                                        </p:tgtEl>
                                        <p:attrNameLst>
                                          <p:attrName>ppt_h</p:attrName>
                                        </p:attrNameLst>
                                      </p:cBhvr>
                                      <p:tavLst>
                                        <p:tav tm="0">
                                          <p:val>
                                            <p:fltVal val="0"/>
                                          </p:val>
                                        </p:tav>
                                        <p:tav tm="100000">
                                          <p:val>
                                            <p:strVal val="#ppt_h"/>
                                          </p:val>
                                        </p:tav>
                                      </p:tavLst>
                                    </p:anim>
                                    <p:anim calcmode="lin" valueType="num">
                                      <p:cBhvr>
                                        <p:cTn id="97" dur="500" fill="hold"/>
                                        <p:tgtEl>
                                          <p:spTgt spid="32">
                                            <p:txEl>
                                              <p:pRg st="0" end="0"/>
                                            </p:txEl>
                                          </p:spTgt>
                                        </p:tgtEl>
                                        <p:attrNameLst>
                                          <p:attrName>style.rotation</p:attrName>
                                        </p:attrNameLst>
                                      </p:cBhvr>
                                      <p:tavLst>
                                        <p:tav tm="0">
                                          <p:val>
                                            <p:fltVal val="360"/>
                                          </p:val>
                                        </p:tav>
                                        <p:tav tm="100000">
                                          <p:val>
                                            <p:fltVal val="0"/>
                                          </p:val>
                                        </p:tav>
                                      </p:tavLst>
                                    </p:anim>
                                    <p:animEffect transition="in" filter="fade">
                                      <p:cBhvr>
                                        <p:cTn id="98" dur="500"/>
                                        <p:tgtEl>
                                          <p:spTgt spid="32">
                                            <p:txEl>
                                              <p:pRg st="0" end="0"/>
                                            </p:txEl>
                                          </p:spTgt>
                                        </p:tgtEl>
                                      </p:cBhvr>
                                    </p:animEffect>
                                  </p:childTnLst>
                                </p:cTn>
                              </p:par>
                            </p:childTnLst>
                          </p:cTn>
                        </p:par>
                        <p:par>
                          <p:cTn id="99" fill="hold">
                            <p:stCondLst>
                              <p:cond delay="1000"/>
                            </p:stCondLst>
                            <p:childTnLst>
                              <p:par>
                                <p:cTn id="100" presetID="9" presetClass="entr" presetSubtype="0" fill="hold" grpId="0" nodeType="afterEffect">
                                  <p:stCondLst>
                                    <p:cond delay="0"/>
                                  </p:stCondLst>
                                  <p:childTnLst>
                                    <p:set>
                                      <p:cBhvr>
                                        <p:cTn id="101" dur="1" fill="hold">
                                          <p:stCondLst>
                                            <p:cond delay="0"/>
                                          </p:stCondLst>
                                        </p:cTn>
                                        <p:tgtEl>
                                          <p:spTgt spid="27">
                                            <p:txEl>
                                              <p:pRg st="0" end="0"/>
                                            </p:txEl>
                                          </p:spTgt>
                                        </p:tgtEl>
                                        <p:attrNameLst>
                                          <p:attrName>style.visibility</p:attrName>
                                        </p:attrNameLst>
                                      </p:cBhvr>
                                      <p:to>
                                        <p:strVal val="visible"/>
                                      </p:to>
                                    </p:set>
                                    <p:animEffect transition="in" filter="dissolve">
                                      <p:cBhvr>
                                        <p:cTn id="102" dur="500"/>
                                        <p:tgtEl>
                                          <p:spTgt spid="27">
                                            <p:txEl>
                                              <p:pRg st="0" end="0"/>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8"/>
                                        </p:tgtEl>
                                        <p:attrNameLst>
                                          <p:attrName>style.visibility</p:attrName>
                                        </p:attrNameLst>
                                      </p:cBhvr>
                                      <p:to>
                                        <p:strVal val="visible"/>
                                      </p:to>
                                    </p:set>
                                    <p:animEffect transition="in" filter="fade">
                                      <p:cBhvr>
                                        <p:cTn id="107" dur="500"/>
                                        <p:tgtEl>
                                          <p:spTgt spid="38"/>
                                        </p:tgtEl>
                                      </p:cBhvr>
                                    </p:animEffect>
                                  </p:childTnLst>
                                </p:cTn>
                              </p:par>
                            </p:childTnLst>
                          </p:cTn>
                        </p:par>
                        <p:par>
                          <p:cTn id="108" fill="hold">
                            <p:stCondLst>
                              <p:cond delay="500"/>
                            </p:stCondLst>
                            <p:childTnLst>
                              <p:par>
                                <p:cTn id="109" presetID="49" presetClass="entr" presetSubtype="0" decel="100000" fill="hold" grpId="0" nodeType="afterEffect">
                                  <p:stCondLst>
                                    <p:cond delay="0"/>
                                  </p:stCondLst>
                                  <p:childTnLst>
                                    <p:set>
                                      <p:cBhvr>
                                        <p:cTn id="110" dur="1" fill="hold">
                                          <p:stCondLst>
                                            <p:cond delay="0"/>
                                          </p:stCondLst>
                                        </p:cTn>
                                        <p:tgtEl>
                                          <p:spTgt spid="39">
                                            <p:txEl>
                                              <p:pRg st="0" end="0"/>
                                            </p:txEl>
                                          </p:spTgt>
                                        </p:tgtEl>
                                        <p:attrNameLst>
                                          <p:attrName>style.visibility</p:attrName>
                                        </p:attrNameLst>
                                      </p:cBhvr>
                                      <p:to>
                                        <p:strVal val="visible"/>
                                      </p:to>
                                    </p:set>
                                    <p:anim calcmode="lin" valueType="num">
                                      <p:cBhvr>
                                        <p:cTn id="111" dur="500" fill="hold"/>
                                        <p:tgtEl>
                                          <p:spTgt spid="39">
                                            <p:txEl>
                                              <p:pRg st="0" end="0"/>
                                            </p:txEl>
                                          </p:spTgt>
                                        </p:tgtEl>
                                        <p:attrNameLst>
                                          <p:attrName>ppt_w</p:attrName>
                                        </p:attrNameLst>
                                      </p:cBhvr>
                                      <p:tavLst>
                                        <p:tav tm="0">
                                          <p:val>
                                            <p:fltVal val="0"/>
                                          </p:val>
                                        </p:tav>
                                        <p:tav tm="100000">
                                          <p:val>
                                            <p:strVal val="#ppt_w"/>
                                          </p:val>
                                        </p:tav>
                                      </p:tavLst>
                                    </p:anim>
                                    <p:anim calcmode="lin" valueType="num">
                                      <p:cBhvr>
                                        <p:cTn id="112" dur="500" fill="hold"/>
                                        <p:tgtEl>
                                          <p:spTgt spid="39">
                                            <p:txEl>
                                              <p:pRg st="0" end="0"/>
                                            </p:txEl>
                                          </p:spTgt>
                                        </p:tgtEl>
                                        <p:attrNameLst>
                                          <p:attrName>ppt_h</p:attrName>
                                        </p:attrNameLst>
                                      </p:cBhvr>
                                      <p:tavLst>
                                        <p:tav tm="0">
                                          <p:val>
                                            <p:fltVal val="0"/>
                                          </p:val>
                                        </p:tav>
                                        <p:tav tm="100000">
                                          <p:val>
                                            <p:strVal val="#ppt_h"/>
                                          </p:val>
                                        </p:tav>
                                      </p:tavLst>
                                    </p:anim>
                                    <p:anim calcmode="lin" valueType="num">
                                      <p:cBhvr>
                                        <p:cTn id="113" dur="500" fill="hold"/>
                                        <p:tgtEl>
                                          <p:spTgt spid="39">
                                            <p:txEl>
                                              <p:pRg st="0" end="0"/>
                                            </p:txEl>
                                          </p:spTgt>
                                        </p:tgtEl>
                                        <p:attrNameLst>
                                          <p:attrName>style.rotation</p:attrName>
                                        </p:attrNameLst>
                                      </p:cBhvr>
                                      <p:tavLst>
                                        <p:tav tm="0">
                                          <p:val>
                                            <p:fltVal val="360"/>
                                          </p:val>
                                        </p:tav>
                                        <p:tav tm="100000">
                                          <p:val>
                                            <p:fltVal val="0"/>
                                          </p:val>
                                        </p:tav>
                                      </p:tavLst>
                                    </p:anim>
                                    <p:animEffect transition="in" filter="fade">
                                      <p:cBhvr>
                                        <p:cTn id="114" dur="500"/>
                                        <p:tgtEl>
                                          <p:spTgt spid="39">
                                            <p:txEl>
                                              <p:pRg st="0" end="0"/>
                                            </p:txEl>
                                          </p:spTgt>
                                        </p:tgtEl>
                                      </p:cBhvr>
                                    </p:animEffect>
                                  </p:childTnLst>
                                </p:cTn>
                              </p:par>
                            </p:childTnLst>
                          </p:cTn>
                        </p:par>
                        <p:par>
                          <p:cTn id="115" fill="hold">
                            <p:stCondLst>
                              <p:cond delay="1000"/>
                            </p:stCondLst>
                            <p:childTnLst>
                              <p:par>
                                <p:cTn id="116" presetID="9" presetClass="entr" presetSubtype="0" fill="hold" grpId="0" nodeType="afterEffect">
                                  <p:stCondLst>
                                    <p:cond delay="0"/>
                                  </p:stCondLst>
                                  <p:childTnLst>
                                    <p:set>
                                      <p:cBhvr>
                                        <p:cTn id="117" dur="1" fill="hold">
                                          <p:stCondLst>
                                            <p:cond delay="0"/>
                                          </p:stCondLst>
                                        </p:cTn>
                                        <p:tgtEl>
                                          <p:spTgt spid="37">
                                            <p:txEl>
                                              <p:pRg st="0" end="0"/>
                                            </p:txEl>
                                          </p:spTgt>
                                        </p:tgtEl>
                                        <p:attrNameLst>
                                          <p:attrName>style.visibility</p:attrName>
                                        </p:attrNameLst>
                                      </p:cBhvr>
                                      <p:to>
                                        <p:strVal val="visible"/>
                                      </p:to>
                                    </p:set>
                                    <p:animEffect transition="in" filter="dissolve">
                                      <p:cBhvr>
                                        <p:cTn id="118" dur="500"/>
                                        <p:tgtEl>
                                          <p:spTgt spid="37">
                                            <p:txEl>
                                              <p:pRg st="0" end="0"/>
                                            </p:txEl>
                                          </p:spTgt>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41"/>
                                        </p:tgtEl>
                                        <p:attrNameLst>
                                          <p:attrName>style.visibility</p:attrName>
                                        </p:attrNameLst>
                                      </p:cBhvr>
                                      <p:to>
                                        <p:strVal val="visible"/>
                                      </p:to>
                                    </p:set>
                                    <p:animEffect transition="in" filter="fade">
                                      <p:cBhvr>
                                        <p:cTn id="123" dur="500"/>
                                        <p:tgtEl>
                                          <p:spTgt spid="41"/>
                                        </p:tgtEl>
                                      </p:cBhvr>
                                    </p:animEffect>
                                  </p:childTnLst>
                                </p:cTn>
                              </p:par>
                            </p:childTnLst>
                          </p:cTn>
                        </p:par>
                        <p:par>
                          <p:cTn id="124" fill="hold">
                            <p:stCondLst>
                              <p:cond delay="500"/>
                            </p:stCondLst>
                            <p:childTnLst>
                              <p:par>
                                <p:cTn id="125" presetID="49" presetClass="entr" presetSubtype="0" decel="100000" fill="hold" grpId="0" nodeType="afterEffect">
                                  <p:stCondLst>
                                    <p:cond delay="0"/>
                                  </p:stCondLst>
                                  <p:childTnLst>
                                    <p:set>
                                      <p:cBhvr>
                                        <p:cTn id="126" dur="1" fill="hold">
                                          <p:stCondLst>
                                            <p:cond delay="0"/>
                                          </p:stCondLst>
                                        </p:cTn>
                                        <p:tgtEl>
                                          <p:spTgt spid="43">
                                            <p:txEl>
                                              <p:pRg st="0" end="0"/>
                                            </p:txEl>
                                          </p:spTgt>
                                        </p:tgtEl>
                                        <p:attrNameLst>
                                          <p:attrName>style.visibility</p:attrName>
                                        </p:attrNameLst>
                                      </p:cBhvr>
                                      <p:to>
                                        <p:strVal val="visible"/>
                                      </p:to>
                                    </p:set>
                                    <p:anim calcmode="lin" valueType="num">
                                      <p:cBhvr>
                                        <p:cTn id="127" dur="500" fill="hold"/>
                                        <p:tgtEl>
                                          <p:spTgt spid="43">
                                            <p:txEl>
                                              <p:pRg st="0" end="0"/>
                                            </p:txEl>
                                          </p:spTgt>
                                        </p:tgtEl>
                                        <p:attrNameLst>
                                          <p:attrName>ppt_w</p:attrName>
                                        </p:attrNameLst>
                                      </p:cBhvr>
                                      <p:tavLst>
                                        <p:tav tm="0">
                                          <p:val>
                                            <p:fltVal val="0"/>
                                          </p:val>
                                        </p:tav>
                                        <p:tav tm="100000">
                                          <p:val>
                                            <p:strVal val="#ppt_w"/>
                                          </p:val>
                                        </p:tav>
                                      </p:tavLst>
                                    </p:anim>
                                    <p:anim calcmode="lin" valueType="num">
                                      <p:cBhvr>
                                        <p:cTn id="128" dur="500" fill="hold"/>
                                        <p:tgtEl>
                                          <p:spTgt spid="43">
                                            <p:txEl>
                                              <p:pRg st="0" end="0"/>
                                            </p:txEl>
                                          </p:spTgt>
                                        </p:tgtEl>
                                        <p:attrNameLst>
                                          <p:attrName>ppt_h</p:attrName>
                                        </p:attrNameLst>
                                      </p:cBhvr>
                                      <p:tavLst>
                                        <p:tav tm="0">
                                          <p:val>
                                            <p:fltVal val="0"/>
                                          </p:val>
                                        </p:tav>
                                        <p:tav tm="100000">
                                          <p:val>
                                            <p:strVal val="#ppt_h"/>
                                          </p:val>
                                        </p:tav>
                                      </p:tavLst>
                                    </p:anim>
                                    <p:anim calcmode="lin" valueType="num">
                                      <p:cBhvr>
                                        <p:cTn id="129" dur="500" fill="hold"/>
                                        <p:tgtEl>
                                          <p:spTgt spid="43">
                                            <p:txEl>
                                              <p:pRg st="0" end="0"/>
                                            </p:txEl>
                                          </p:spTgt>
                                        </p:tgtEl>
                                        <p:attrNameLst>
                                          <p:attrName>style.rotation</p:attrName>
                                        </p:attrNameLst>
                                      </p:cBhvr>
                                      <p:tavLst>
                                        <p:tav tm="0">
                                          <p:val>
                                            <p:fltVal val="360"/>
                                          </p:val>
                                        </p:tav>
                                        <p:tav tm="100000">
                                          <p:val>
                                            <p:fltVal val="0"/>
                                          </p:val>
                                        </p:tav>
                                      </p:tavLst>
                                    </p:anim>
                                    <p:animEffect transition="in" filter="fade">
                                      <p:cBhvr>
                                        <p:cTn id="130" dur="500"/>
                                        <p:tgtEl>
                                          <p:spTgt spid="43">
                                            <p:txEl>
                                              <p:pRg st="0" end="0"/>
                                            </p:txEl>
                                          </p:spTgt>
                                        </p:tgtEl>
                                      </p:cBhvr>
                                    </p:animEffect>
                                  </p:childTnLst>
                                </p:cTn>
                              </p:par>
                            </p:childTnLst>
                          </p:cTn>
                        </p:par>
                        <p:par>
                          <p:cTn id="131" fill="hold">
                            <p:stCondLst>
                              <p:cond delay="1000"/>
                            </p:stCondLst>
                            <p:childTnLst>
                              <p:par>
                                <p:cTn id="132" presetID="9" presetClass="entr" presetSubtype="0" fill="hold" grpId="0" nodeType="afterEffect">
                                  <p:stCondLst>
                                    <p:cond delay="0"/>
                                  </p:stCondLst>
                                  <p:childTnLst>
                                    <p:set>
                                      <p:cBhvr>
                                        <p:cTn id="133" dur="1" fill="hold">
                                          <p:stCondLst>
                                            <p:cond delay="0"/>
                                          </p:stCondLst>
                                        </p:cTn>
                                        <p:tgtEl>
                                          <p:spTgt spid="42">
                                            <p:txEl>
                                              <p:pRg st="0" end="0"/>
                                            </p:txEl>
                                          </p:spTgt>
                                        </p:tgtEl>
                                        <p:attrNameLst>
                                          <p:attrName>style.visibility</p:attrName>
                                        </p:attrNameLst>
                                      </p:cBhvr>
                                      <p:to>
                                        <p:strVal val="visible"/>
                                      </p:to>
                                    </p:set>
                                    <p:animEffect transition="in" filter="dissolve">
                                      <p:cBhvr>
                                        <p:cTn id="134" dur="500"/>
                                        <p:tgtEl>
                                          <p:spTgt spid="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 grpId="0" animBg="1"/>
      <p:bldP spid="5" grpId="0" build="p"/>
      <p:bldP spid="3" grpId="0" build="p"/>
      <p:bldP spid="18" grpId="0" build="p"/>
      <p:bldP spid="19" grpId="0" build="p"/>
      <p:bldP spid="21" grpId="0" animBg="1"/>
      <p:bldP spid="22" grpId="0" animBg="1"/>
      <p:bldP spid="23" grpId="0" animBg="1"/>
      <p:bldP spid="24" grpId="0" animBg="1"/>
      <p:bldP spid="25" grpId="0" animBg="1"/>
      <p:bldP spid="26" grpId="0" build="p"/>
      <p:bldP spid="27" grpId="0" build="p"/>
      <p:bldP spid="30" grpId="0" build="p"/>
      <p:bldP spid="31" grpId="0" build="p"/>
      <p:bldP spid="32" grpId="0" build="p"/>
      <p:bldP spid="33" grpId="0" build="p"/>
      <p:bldP spid="34" grpId="0" build="p"/>
      <p:bldP spid="35" grpId="0" build="p"/>
      <p:bldP spid="37" grpId="0" build="p"/>
      <p:bldP spid="38" grpId="0" animBg="1"/>
      <p:bldP spid="39" grpId="0" build="p"/>
      <p:bldP spid="41" grpId="0" animBg="1"/>
      <p:bldP spid="42" grpId="0" build="p"/>
      <p:bldP spid="4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p:cNvSpPr/>
          <p:nvPr/>
        </p:nvSpPr>
        <p:spPr>
          <a:xfrm>
            <a:off x="6309264" y="2362199"/>
            <a:ext cx="3823748" cy="3124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2436812" y="2362200"/>
            <a:ext cx="3624575" cy="3124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scene3d>
            <a:camera prst="orthographicFront"/>
            <a:lightRig rig="threePt" dir="t"/>
          </a:scene3d>
          <a:sp3d>
            <a:bevelT prst="angle"/>
          </a:sp3d>
        </p:spPr>
        <p:style>
          <a:lnRef idx="1">
            <a:schemeClr val="accent6"/>
          </a:lnRef>
          <a:fillRef idx="2">
            <a:schemeClr val="accent6"/>
          </a:fillRef>
          <a:effectRef idx="1">
            <a:schemeClr val="accent6"/>
          </a:effectRef>
          <a:fontRef idx="minor">
            <a:schemeClr val="dk1"/>
          </a:fontRef>
        </p:style>
        <p:txBody>
          <a:bodyPr/>
          <a:lstStyle/>
          <a:p>
            <a:r>
              <a:rPr lang="en-US" dirty="0"/>
              <a:t>Contact Us</a:t>
            </a:r>
          </a:p>
        </p:txBody>
      </p:sp>
      <p:sp>
        <p:nvSpPr>
          <p:cNvPr id="3" name="Text Placeholder 2"/>
          <p:cNvSpPr>
            <a:spLocks noGrp="1"/>
          </p:cNvSpPr>
          <p:nvPr>
            <p:ph type="body" sz="quarter" idx="14"/>
          </p:nvPr>
        </p:nvSpPr>
        <p:spPr>
          <a:xfrm>
            <a:off x="3046412" y="4038600"/>
            <a:ext cx="2819399" cy="1600199"/>
          </a:xfrm>
        </p:spPr>
        <p:txBody>
          <a:bodyPr>
            <a:normAutofit/>
          </a:bodyPr>
          <a:lstStyle/>
          <a:p>
            <a:pPr algn="ctr"/>
            <a:r>
              <a:rPr lang="en-US" sz="2400" dirty="0" smtClean="0">
                <a:solidFill>
                  <a:schemeClr val="bg2"/>
                </a:solidFill>
              </a:rPr>
              <a:t>info@ecf.com.vu</a:t>
            </a:r>
            <a:br>
              <a:rPr lang="en-US" sz="2400" dirty="0" smtClean="0">
                <a:solidFill>
                  <a:schemeClr val="bg2"/>
                </a:solidFill>
              </a:rPr>
            </a:br>
            <a:r>
              <a:rPr lang="en-US" sz="2400" dirty="0" smtClean="0">
                <a:solidFill>
                  <a:schemeClr val="bg2"/>
                </a:solidFill>
              </a:rPr>
              <a:t>or</a:t>
            </a:r>
          </a:p>
          <a:p>
            <a:pPr algn="ctr"/>
            <a:r>
              <a:rPr lang="en-US" sz="2400" dirty="0" smtClean="0">
                <a:solidFill>
                  <a:schemeClr val="bg2"/>
                </a:solidFill>
              </a:rPr>
              <a:t>ecf@cns.com.vu</a:t>
            </a:r>
            <a:endParaRPr lang="en-US" sz="2400" dirty="0">
              <a:solidFill>
                <a:schemeClr val="bg2"/>
              </a:solidFill>
            </a:endParaRPr>
          </a:p>
        </p:txBody>
      </p:sp>
      <p:sp>
        <p:nvSpPr>
          <p:cNvPr id="5" name="Content Placeholder 4"/>
          <p:cNvSpPr>
            <a:spLocks noGrp="1"/>
          </p:cNvSpPr>
          <p:nvPr>
            <p:ph sz="quarter" idx="16"/>
          </p:nvPr>
        </p:nvSpPr>
        <p:spPr>
          <a:xfrm>
            <a:off x="3259294" y="3384590"/>
            <a:ext cx="2436811" cy="528855"/>
          </a:xfrm>
        </p:spPr>
        <p:txBody>
          <a:bodyPr>
            <a:noAutofit/>
          </a:bodyPr>
          <a:lstStyle/>
          <a:p>
            <a:pPr algn="ctr"/>
            <a:r>
              <a:rPr lang="en-US" sz="4000" b="1" dirty="0" smtClean="0">
                <a:solidFill>
                  <a:schemeClr val="bg2"/>
                </a:solidFill>
              </a:rPr>
              <a:t>Mail</a:t>
            </a:r>
            <a:endParaRPr lang="en-US" sz="4000" b="1" dirty="0">
              <a:solidFill>
                <a:schemeClr val="bg2"/>
              </a:solidFill>
            </a:endParaRPr>
          </a:p>
        </p:txBody>
      </p:sp>
      <p:sp>
        <p:nvSpPr>
          <p:cNvPr id="7" name="Text Placeholder 6"/>
          <p:cNvSpPr>
            <a:spLocks noGrp="1"/>
          </p:cNvSpPr>
          <p:nvPr>
            <p:ph type="body" sz="quarter" idx="18"/>
          </p:nvPr>
        </p:nvSpPr>
        <p:spPr>
          <a:xfrm>
            <a:off x="1523603" y="1285442"/>
            <a:ext cx="9141619" cy="771957"/>
          </a:xfrm>
        </p:spPr>
        <p:txBody>
          <a:bodyPr>
            <a:noAutofit/>
          </a:bodyPr>
          <a:lstStyle/>
          <a:p>
            <a:pPr>
              <a:lnSpc>
                <a:spcPct val="100000"/>
              </a:lnSpc>
            </a:pPr>
            <a:r>
              <a:rPr lang="en-AU" sz="2400" b="1" dirty="0">
                <a:solidFill>
                  <a:schemeClr val="accent6">
                    <a:lumMod val="50000"/>
                  </a:schemeClr>
                </a:solidFill>
              </a:rPr>
              <a:t>If you need any further assistance or have queries please do not hesitate to contact us.</a:t>
            </a:r>
            <a:endParaRPr lang="en-US" sz="2400" b="1" dirty="0">
              <a:solidFill>
                <a:schemeClr val="accent6">
                  <a:lumMod val="50000"/>
                </a:schemeClr>
              </a:solidFill>
            </a:endParaRPr>
          </a:p>
        </p:txBody>
      </p:sp>
      <p:cxnSp>
        <p:nvCxnSpPr>
          <p:cNvPr id="67" name="Straight Connector 66"/>
          <p:cNvCxnSpPr/>
          <p:nvPr/>
        </p:nvCxnSpPr>
        <p:spPr>
          <a:xfrm>
            <a:off x="3832736" y="3961100"/>
            <a:ext cx="1289927"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0" name="Content Placeholder 4"/>
          <p:cNvSpPr>
            <a:spLocks noGrp="1"/>
          </p:cNvSpPr>
          <p:nvPr>
            <p:ph sz="quarter" idx="16"/>
          </p:nvPr>
        </p:nvSpPr>
        <p:spPr>
          <a:xfrm>
            <a:off x="6674545" y="3328459"/>
            <a:ext cx="2436811" cy="455900"/>
          </a:xfrm>
        </p:spPr>
        <p:txBody>
          <a:bodyPr>
            <a:noAutofit/>
          </a:bodyPr>
          <a:lstStyle/>
          <a:p>
            <a:pPr algn="ctr"/>
            <a:r>
              <a:rPr lang="en-US" sz="4000" b="1" dirty="0">
                <a:solidFill>
                  <a:schemeClr val="bg2"/>
                </a:solidFill>
              </a:rPr>
              <a:t>Phone</a:t>
            </a:r>
          </a:p>
        </p:txBody>
      </p:sp>
      <p:cxnSp>
        <p:nvCxnSpPr>
          <p:cNvPr id="71" name="Straight Connector 70"/>
          <p:cNvCxnSpPr/>
          <p:nvPr/>
        </p:nvCxnSpPr>
        <p:spPr>
          <a:xfrm>
            <a:off x="7247987" y="3894454"/>
            <a:ext cx="1289927"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2" name="Text Placeholder 2"/>
          <p:cNvSpPr>
            <a:spLocks noGrp="1"/>
          </p:cNvSpPr>
          <p:nvPr>
            <p:ph type="body" sz="quarter" idx="14"/>
          </p:nvPr>
        </p:nvSpPr>
        <p:spPr>
          <a:xfrm>
            <a:off x="6684980" y="3961100"/>
            <a:ext cx="3219432" cy="1663409"/>
          </a:xfrm>
        </p:spPr>
        <p:txBody>
          <a:bodyPr>
            <a:normAutofit/>
          </a:bodyPr>
          <a:lstStyle/>
          <a:p>
            <a:pPr algn="ctr"/>
            <a:r>
              <a:rPr lang="en-US" sz="2400" dirty="0" smtClean="0">
                <a:solidFill>
                  <a:schemeClr val="bg2"/>
                </a:solidFill>
              </a:rPr>
              <a:t>+678 </a:t>
            </a:r>
            <a:r>
              <a:rPr lang="en-AU" sz="2400" dirty="0" smtClean="0">
                <a:solidFill>
                  <a:schemeClr val="bg2"/>
                </a:solidFill>
              </a:rPr>
              <a:t>26525</a:t>
            </a:r>
          </a:p>
          <a:p>
            <a:pPr algn="ctr"/>
            <a:r>
              <a:rPr lang="en-AU" sz="2400" dirty="0" smtClean="0">
                <a:solidFill>
                  <a:schemeClr val="bg2"/>
                </a:solidFill>
              </a:rPr>
              <a:t>Or</a:t>
            </a:r>
          </a:p>
          <a:p>
            <a:pPr algn="ctr"/>
            <a:r>
              <a:rPr lang="en-AU" sz="2400" dirty="0">
                <a:solidFill>
                  <a:schemeClr val="bg2"/>
                </a:solidFill>
              </a:rPr>
              <a:t> </a:t>
            </a:r>
            <a:r>
              <a:rPr lang="en-AU" sz="2400" dirty="0" smtClean="0">
                <a:solidFill>
                  <a:schemeClr val="bg2"/>
                </a:solidFill>
              </a:rPr>
              <a:t>+678 7720853</a:t>
            </a:r>
          </a:p>
          <a:p>
            <a:pPr algn="ctr"/>
            <a:r>
              <a:rPr lang="en-AU" sz="2400" dirty="0" smtClean="0">
                <a:solidFill>
                  <a:schemeClr val="bg2"/>
                </a:solidFill>
              </a:rPr>
              <a:t> /5475263</a:t>
            </a:r>
            <a:endParaRPr lang="en-US" sz="2400" dirty="0">
              <a:solidFill>
                <a:schemeClr val="bg2"/>
              </a:solidFill>
            </a:endParaRPr>
          </a:p>
        </p:txBody>
      </p:sp>
      <p:sp>
        <p:nvSpPr>
          <p:cNvPr id="25" name="Shape 4375"/>
          <p:cNvSpPr/>
          <p:nvPr/>
        </p:nvSpPr>
        <p:spPr>
          <a:xfrm>
            <a:off x="3832736" y="2438401"/>
            <a:ext cx="1289927" cy="864658"/>
          </a:xfrm>
          <a:custGeom>
            <a:avLst/>
            <a:gdLst/>
            <a:ahLst/>
            <a:cxnLst>
              <a:cxn ang="0">
                <a:pos x="wd2" y="hd2"/>
              </a:cxn>
              <a:cxn ang="5400000">
                <a:pos x="wd2" y="hd2"/>
              </a:cxn>
              <a:cxn ang="10800000">
                <a:pos x="wd2" y="hd2"/>
              </a:cxn>
              <a:cxn ang="16200000">
                <a:pos x="wd2" y="hd2"/>
              </a:cxn>
            </a:cxnLst>
            <a:rect l="0" t="0" r="r" b="b"/>
            <a:pathLst>
              <a:path w="20779" h="21600" extrusionOk="0">
                <a:moveTo>
                  <a:pt x="20331" y="5746"/>
                </a:moveTo>
                <a:cubicBezTo>
                  <a:pt x="19692" y="6285"/>
                  <a:pt x="11827" y="12917"/>
                  <a:pt x="11435" y="13248"/>
                </a:cubicBezTo>
                <a:cubicBezTo>
                  <a:pt x="11043" y="13577"/>
                  <a:pt x="10769" y="13620"/>
                  <a:pt x="10390" y="13620"/>
                </a:cubicBezTo>
                <a:cubicBezTo>
                  <a:pt x="10011" y="13620"/>
                  <a:pt x="9735" y="13577"/>
                  <a:pt x="9343" y="13248"/>
                </a:cubicBezTo>
                <a:cubicBezTo>
                  <a:pt x="8951" y="12917"/>
                  <a:pt x="1088" y="6285"/>
                  <a:pt x="448" y="5746"/>
                </a:cubicBezTo>
                <a:cubicBezTo>
                  <a:pt x="-3" y="5367"/>
                  <a:pt x="0" y="5811"/>
                  <a:pt x="0" y="6155"/>
                </a:cubicBezTo>
                <a:cubicBezTo>
                  <a:pt x="0" y="6498"/>
                  <a:pt x="0" y="19814"/>
                  <a:pt x="0" y="19814"/>
                </a:cubicBezTo>
                <a:cubicBezTo>
                  <a:pt x="0" y="20594"/>
                  <a:pt x="645" y="21600"/>
                  <a:pt x="1145" y="21600"/>
                </a:cubicBezTo>
                <a:lnTo>
                  <a:pt x="19633" y="21600"/>
                </a:lnTo>
                <a:cubicBezTo>
                  <a:pt x="20134" y="21600"/>
                  <a:pt x="20779" y="20594"/>
                  <a:pt x="20779" y="19814"/>
                </a:cubicBezTo>
                <a:cubicBezTo>
                  <a:pt x="20779" y="19814"/>
                  <a:pt x="20779" y="6498"/>
                  <a:pt x="20779" y="6155"/>
                </a:cubicBezTo>
                <a:cubicBezTo>
                  <a:pt x="20779" y="5811"/>
                  <a:pt x="20783" y="5367"/>
                  <a:pt x="20331" y="5746"/>
                </a:cubicBezTo>
                <a:close/>
                <a:moveTo>
                  <a:pt x="687" y="2021"/>
                </a:moveTo>
                <a:cubicBezTo>
                  <a:pt x="1250" y="2510"/>
                  <a:pt x="9053" y="9271"/>
                  <a:pt x="9343" y="9524"/>
                </a:cubicBezTo>
                <a:cubicBezTo>
                  <a:pt x="9634" y="9775"/>
                  <a:pt x="10011" y="9897"/>
                  <a:pt x="10390" y="9897"/>
                </a:cubicBezTo>
                <a:cubicBezTo>
                  <a:pt x="10769" y="9897"/>
                  <a:pt x="11145" y="9775"/>
                  <a:pt x="11435" y="9524"/>
                </a:cubicBezTo>
                <a:cubicBezTo>
                  <a:pt x="11726" y="9271"/>
                  <a:pt x="19529" y="2510"/>
                  <a:pt x="20093" y="2021"/>
                </a:cubicBezTo>
                <a:cubicBezTo>
                  <a:pt x="20656" y="1534"/>
                  <a:pt x="21190" y="0"/>
                  <a:pt x="20154" y="0"/>
                </a:cubicBezTo>
                <a:lnTo>
                  <a:pt x="624" y="0"/>
                </a:lnTo>
                <a:cubicBezTo>
                  <a:pt x="-410" y="0"/>
                  <a:pt x="122" y="1534"/>
                  <a:pt x="687" y="2021"/>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26" name="Shape 4374"/>
          <p:cNvSpPr/>
          <p:nvPr/>
        </p:nvSpPr>
        <p:spPr>
          <a:xfrm>
            <a:off x="7534256" y="2438401"/>
            <a:ext cx="1003659" cy="864658"/>
          </a:xfrm>
          <a:custGeom>
            <a:avLst/>
            <a:gdLst/>
            <a:ahLst/>
            <a:cxnLst>
              <a:cxn ang="0">
                <a:pos x="wd2" y="hd2"/>
              </a:cxn>
              <a:cxn ang="5400000">
                <a:pos x="wd2" y="hd2"/>
              </a:cxn>
              <a:cxn ang="10800000">
                <a:pos x="wd2" y="hd2"/>
              </a:cxn>
              <a:cxn ang="16200000">
                <a:pos x="wd2" y="hd2"/>
              </a:cxn>
            </a:cxnLst>
            <a:rect l="0" t="0" r="r" b="b"/>
            <a:pathLst>
              <a:path w="19314" h="19315" extrusionOk="0">
                <a:moveTo>
                  <a:pt x="11140" y="11141"/>
                </a:moveTo>
                <a:cubicBezTo>
                  <a:pt x="9229" y="13052"/>
                  <a:pt x="7015" y="14879"/>
                  <a:pt x="6140" y="14004"/>
                </a:cubicBezTo>
                <a:cubicBezTo>
                  <a:pt x="4888" y="12751"/>
                  <a:pt x="4115" y="11660"/>
                  <a:pt x="1355" y="13880"/>
                </a:cubicBezTo>
                <a:cubicBezTo>
                  <a:pt x="-1407" y="16100"/>
                  <a:pt x="714" y="17579"/>
                  <a:pt x="1927" y="18793"/>
                </a:cubicBezTo>
                <a:cubicBezTo>
                  <a:pt x="3327" y="20193"/>
                  <a:pt x="8547" y="18867"/>
                  <a:pt x="13707" y="13708"/>
                </a:cubicBezTo>
                <a:cubicBezTo>
                  <a:pt x="18866" y="8548"/>
                  <a:pt x="20193" y="3327"/>
                  <a:pt x="18792" y="1927"/>
                </a:cubicBezTo>
                <a:cubicBezTo>
                  <a:pt x="17578" y="713"/>
                  <a:pt x="16098" y="-1407"/>
                  <a:pt x="13880" y="1355"/>
                </a:cubicBezTo>
                <a:cubicBezTo>
                  <a:pt x="11661" y="4115"/>
                  <a:pt x="12751" y="4888"/>
                  <a:pt x="14004" y="6141"/>
                </a:cubicBezTo>
                <a:cubicBezTo>
                  <a:pt x="14879" y="7015"/>
                  <a:pt x="13052" y="9228"/>
                  <a:pt x="11140" y="11141"/>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19" name="Text Placeholder 2"/>
          <p:cNvSpPr txBox="1">
            <a:spLocks/>
          </p:cNvSpPr>
          <p:nvPr/>
        </p:nvSpPr>
        <p:spPr>
          <a:xfrm>
            <a:off x="10615867" y="6172200"/>
            <a:ext cx="736346" cy="332854"/>
          </a:xfrm>
          <a:prstGeom prst="rect">
            <a:avLst/>
          </a:prstGeom>
        </p:spPr>
        <p:txBody>
          <a:bodyPr vert="horz" lIns="0" tIns="0" rIns="0" bIns="0" rtlCol="0">
            <a:normAutofit/>
          </a:bodyPr>
          <a:lstStyle>
            <a:lvl1pPr marL="0" indent="0" algn="ctr" defTabSz="914400" rtl="0" eaLnBrk="1" latinLnBrk="0" hangingPunct="1">
              <a:lnSpc>
                <a:spcPts val="1700"/>
              </a:lnSpc>
              <a:spcBef>
                <a:spcPts val="1000"/>
              </a:spcBef>
              <a:buFont typeface="Arial" panose="020B0604020202020204" pitchFamily="34" charset="0"/>
              <a:buNone/>
              <a:defRPr sz="950" kern="1200">
                <a:solidFill>
                  <a:schemeClr val="accent6"/>
                </a:solidFill>
                <a:latin typeface="Sinkin Sans 300 Light"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inkin Sans 300 Light"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inkin Sans 300 Light"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3200" b="1" dirty="0" smtClean="0">
                <a:solidFill>
                  <a:schemeClr val="accent1"/>
                </a:solidFill>
              </a:rPr>
              <a:t>11</a:t>
            </a:r>
            <a:endParaRPr lang="en-US" sz="3200" b="1" dirty="0">
              <a:solidFill>
                <a:schemeClr val="accent1"/>
              </a:solidFill>
            </a:endParaRPr>
          </a:p>
        </p:txBody>
      </p:sp>
    </p:spTree>
    <p:extLst>
      <p:ext uri="{BB962C8B-B14F-4D97-AF65-F5344CB8AC3E}">
        <p14:creationId xmlns:p14="http://schemas.microsoft.com/office/powerpoint/2010/main" val="42498189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par>
                          <p:cTn id="12" fill="hold">
                            <p:stCondLst>
                              <p:cond delay="1000"/>
                            </p:stCondLst>
                            <p:childTnLst>
                              <p:par>
                                <p:cTn id="13" presetID="2" presetClass="entr" presetSubtype="8" accel="48000" decel="52000" fill="hold" grpId="0" nodeType="afterEffect">
                                  <p:stCondLst>
                                    <p:cond delay="0"/>
                                  </p:stCondLst>
                                  <p:childTnLst>
                                    <p:set>
                                      <p:cBhvr>
                                        <p:cTn id="14" dur="1" fill="hold">
                                          <p:stCondLst>
                                            <p:cond delay="0"/>
                                          </p:stCondLst>
                                        </p:cTn>
                                        <p:tgtEl>
                                          <p:spTgt spid="61"/>
                                        </p:tgtEl>
                                        <p:attrNameLst>
                                          <p:attrName>style.visibility</p:attrName>
                                        </p:attrNameLst>
                                      </p:cBhvr>
                                      <p:to>
                                        <p:strVal val="visible"/>
                                      </p:to>
                                    </p:set>
                                    <p:anim calcmode="lin" valueType="num">
                                      <p:cBhvr additive="base">
                                        <p:cTn id="15" dur="500" fill="hold"/>
                                        <p:tgtEl>
                                          <p:spTgt spid="61"/>
                                        </p:tgtEl>
                                        <p:attrNameLst>
                                          <p:attrName>ppt_x</p:attrName>
                                        </p:attrNameLst>
                                      </p:cBhvr>
                                      <p:tavLst>
                                        <p:tav tm="0">
                                          <p:val>
                                            <p:strVal val="0-#ppt_w/2"/>
                                          </p:val>
                                        </p:tav>
                                        <p:tav tm="100000">
                                          <p:val>
                                            <p:strVal val="#ppt_x"/>
                                          </p:val>
                                        </p:tav>
                                      </p:tavLst>
                                    </p:anim>
                                    <p:anim calcmode="lin" valueType="num">
                                      <p:cBhvr additive="base">
                                        <p:cTn id="16" dur="500" fill="hold"/>
                                        <p:tgtEl>
                                          <p:spTgt spid="61"/>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49" presetClass="entr" presetSubtype="0" decel="100000" fill="hold" grpId="0" nodeType="afterEffect">
                                  <p:stCondLst>
                                    <p:cond delay="0"/>
                                  </p:stCondLst>
                                  <p:childTnLst>
                                    <p:set>
                                      <p:cBhvr>
                                        <p:cTn id="19" dur="1" fill="hold">
                                          <p:stCondLst>
                                            <p:cond delay="0"/>
                                          </p:stCondLst>
                                        </p:cTn>
                                        <p:tgtEl>
                                          <p:spTgt spid="25"/>
                                        </p:tgtEl>
                                        <p:attrNameLst>
                                          <p:attrName>style.visibility</p:attrName>
                                        </p:attrNameLst>
                                      </p:cBhvr>
                                      <p:to>
                                        <p:strVal val="visible"/>
                                      </p:to>
                                    </p:set>
                                    <p:anim calcmode="lin" valueType="num">
                                      <p:cBhvr>
                                        <p:cTn id="20" dur="500" fill="hold"/>
                                        <p:tgtEl>
                                          <p:spTgt spid="25"/>
                                        </p:tgtEl>
                                        <p:attrNameLst>
                                          <p:attrName>ppt_w</p:attrName>
                                        </p:attrNameLst>
                                      </p:cBhvr>
                                      <p:tavLst>
                                        <p:tav tm="0">
                                          <p:val>
                                            <p:fltVal val="0"/>
                                          </p:val>
                                        </p:tav>
                                        <p:tav tm="100000">
                                          <p:val>
                                            <p:strVal val="#ppt_w"/>
                                          </p:val>
                                        </p:tav>
                                      </p:tavLst>
                                    </p:anim>
                                    <p:anim calcmode="lin" valueType="num">
                                      <p:cBhvr>
                                        <p:cTn id="21" dur="500" fill="hold"/>
                                        <p:tgtEl>
                                          <p:spTgt spid="25"/>
                                        </p:tgtEl>
                                        <p:attrNameLst>
                                          <p:attrName>ppt_h</p:attrName>
                                        </p:attrNameLst>
                                      </p:cBhvr>
                                      <p:tavLst>
                                        <p:tav tm="0">
                                          <p:val>
                                            <p:fltVal val="0"/>
                                          </p:val>
                                        </p:tav>
                                        <p:tav tm="100000">
                                          <p:val>
                                            <p:strVal val="#ppt_h"/>
                                          </p:val>
                                        </p:tav>
                                      </p:tavLst>
                                    </p:anim>
                                    <p:anim calcmode="lin" valueType="num">
                                      <p:cBhvr>
                                        <p:cTn id="22" dur="500" fill="hold"/>
                                        <p:tgtEl>
                                          <p:spTgt spid="25"/>
                                        </p:tgtEl>
                                        <p:attrNameLst>
                                          <p:attrName>style.rotation</p:attrName>
                                        </p:attrNameLst>
                                      </p:cBhvr>
                                      <p:tavLst>
                                        <p:tav tm="0">
                                          <p:val>
                                            <p:fltVal val="360"/>
                                          </p:val>
                                        </p:tav>
                                        <p:tav tm="100000">
                                          <p:val>
                                            <p:fltVal val="0"/>
                                          </p:val>
                                        </p:tav>
                                      </p:tavLst>
                                    </p:anim>
                                    <p:animEffect transition="in" filter="fade">
                                      <p:cBhvr>
                                        <p:cTn id="23" dur="500"/>
                                        <p:tgtEl>
                                          <p:spTgt spid="25"/>
                                        </p:tgtEl>
                                      </p:cBhvr>
                                    </p:animEffect>
                                  </p:childTnLst>
                                </p:cTn>
                              </p:par>
                            </p:childTnLst>
                          </p:cTn>
                        </p:par>
                        <p:par>
                          <p:cTn id="24" fill="hold">
                            <p:stCondLst>
                              <p:cond delay="2000"/>
                            </p:stCondLst>
                            <p:childTnLst>
                              <p:par>
                                <p:cTn id="25" presetID="22" presetClass="entr" presetSubtype="1" fill="hold" grpId="0" nodeType="after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wipe(up)">
                                      <p:cBhvr>
                                        <p:cTn id="27" dur="500"/>
                                        <p:tgtEl>
                                          <p:spTgt spid="5">
                                            <p:txEl>
                                              <p:pRg st="0" end="0"/>
                                            </p:txEl>
                                          </p:spTgt>
                                        </p:tgtEl>
                                      </p:cBhvr>
                                    </p:animEffect>
                                  </p:childTnLst>
                                </p:cTn>
                              </p:par>
                            </p:childTnLst>
                          </p:cTn>
                        </p:par>
                        <p:par>
                          <p:cTn id="28" fill="hold">
                            <p:stCondLst>
                              <p:cond delay="2500"/>
                            </p:stCondLst>
                            <p:childTnLst>
                              <p:par>
                                <p:cTn id="29" presetID="16" presetClass="entr" presetSubtype="37" fill="hold" nodeType="afterEffect">
                                  <p:stCondLst>
                                    <p:cond delay="0"/>
                                  </p:stCondLst>
                                  <p:childTnLst>
                                    <p:set>
                                      <p:cBhvr>
                                        <p:cTn id="30" dur="1" fill="hold">
                                          <p:stCondLst>
                                            <p:cond delay="0"/>
                                          </p:stCondLst>
                                        </p:cTn>
                                        <p:tgtEl>
                                          <p:spTgt spid="67"/>
                                        </p:tgtEl>
                                        <p:attrNameLst>
                                          <p:attrName>style.visibility</p:attrName>
                                        </p:attrNameLst>
                                      </p:cBhvr>
                                      <p:to>
                                        <p:strVal val="visible"/>
                                      </p:to>
                                    </p:set>
                                    <p:animEffect transition="in" filter="barn(outVertical)">
                                      <p:cBhvr>
                                        <p:cTn id="31" dur="500"/>
                                        <p:tgtEl>
                                          <p:spTgt spid="67"/>
                                        </p:tgtEl>
                                      </p:cBhvr>
                                    </p:animEffect>
                                  </p:childTnLst>
                                </p:cTn>
                              </p:par>
                            </p:childTnLst>
                          </p:cTn>
                        </p:par>
                        <p:par>
                          <p:cTn id="32" fill="hold">
                            <p:stCondLst>
                              <p:cond delay="3000"/>
                            </p:stCondLst>
                            <p:childTnLst>
                              <p:par>
                                <p:cTn id="33" presetID="9" presetClass="entr" presetSubtype="0" fill="hold" grpId="0" nodeType="after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Effect transition="in" filter="dissolve">
                                      <p:cBhvr>
                                        <p:cTn id="35" dur="500"/>
                                        <p:tgtEl>
                                          <p:spTgt spid="3">
                                            <p:txEl>
                                              <p:pRg st="0" end="0"/>
                                            </p:txEl>
                                          </p:spTgt>
                                        </p:tgtEl>
                                      </p:cBhvr>
                                    </p:animEffect>
                                  </p:childTnLst>
                                </p:cTn>
                              </p:par>
                            </p:childTnLst>
                          </p:cTn>
                        </p:par>
                        <p:par>
                          <p:cTn id="36" fill="hold">
                            <p:stCondLst>
                              <p:cond delay="3500"/>
                            </p:stCondLst>
                            <p:childTnLst>
                              <p:par>
                                <p:cTn id="37" presetID="9" presetClass="entr" presetSubtype="0" fill="hold" grpId="0" nodeType="afterEffect">
                                  <p:stCondLst>
                                    <p:cond delay="0"/>
                                  </p:stCondLst>
                                  <p:childTnLst>
                                    <p:set>
                                      <p:cBhvr>
                                        <p:cTn id="38" dur="1" fill="hold">
                                          <p:stCondLst>
                                            <p:cond delay="0"/>
                                          </p:stCondLst>
                                        </p:cTn>
                                        <p:tgtEl>
                                          <p:spTgt spid="3">
                                            <p:txEl>
                                              <p:pRg st="1" end="1"/>
                                            </p:txEl>
                                          </p:spTgt>
                                        </p:tgtEl>
                                        <p:attrNameLst>
                                          <p:attrName>style.visibility</p:attrName>
                                        </p:attrNameLst>
                                      </p:cBhvr>
                                      <p:to>
                                        <p:strVal val="visible"/>
                                      </p:to>
                                    </p:set>
                                    <p:animEffect transition="in" filter="dissolve">
                                      <p:cBhvr>
                                        <p:cTn id="39" dur="500"/>
                                        <p:tgtEl>
                                          <p:spTgt spid="3">
                                            <p:txEl>
                                              <p:pRg st="1" end="1"/>
                                            </p:txEl>
                                          </p:spTgt>
                                        </p:tgtEl>
                                      </p:cBhvr>
                                    </p:animEffect>
                                  </p:childTnLst>
                                </p:cTn>
                              </p:par>
                            </p:childTnLst>
                          </p:cTn>
                        </p:par>
                        <p:par>
                          <p:cTn id="40" fill="hold">
                            <p:stCondLst>
                              <p:cond delay="4000"/>
                            </p:stCondLst>
                            <p:childTnLst>
                              <p:par>
                                <p:cTn id="41" presetID="2" presetClass="entr" presetSubtype="4" accel="48000" decel="52000" fill="hold" grpId="0" nodeType="afterEffect">
                                  <p:stCondLst>
                                    <p:cond delay="0"/>
                                  </p:stCondLst>
                                  <p:childTnLst>
                                    <p:set>
                                      <p:cBhvr>
                                        <p:cTn id="42" dur="1" fill="hold">
                                          <p:stCondLst>
                                            <p:cond delay="0"/>
                                          </p:stCondLst>
                                        </p:cTn>
                                        <p:tgtEl>
                                          <p:spTgt spid="69"/>
                                        </p:tgtEl>
                                        <p:attrNameLst>
                                          <p:attrName>style.visibility</p:attrName>
                                        </p:attrNameLst>
                                      </p:cBhvr>
                                      <p:to>
                                        <p:strVal val="visible"/>
                                      </p:to>
                                    </p:set>
                                    <p:anim calcmode="lin" valueType="num">
                                      <p:cBhvr additive="base">
                                        <p:cTn id="43" dur="500" fill="hold"/>
                                        <p:tgtEl>
                                          <p:spTgt spid="69"/>
                                        </p:tgtEl>
                                        <p:attrNameLst>
                                          <p:attrName>ppt_x</p:attrName>
                                        </p:attrNameLst>
                                      </p:cBhvr>
                                      <p:tavLst>
                                        <p:tav tm="0">
                                          <p:val>
                                            <p:strVal val="#ppt_x"/>
                                          </p:val>
                                        </p:tav>
                                        <p:tav tm="100000">
                                          <p:val>
                                            <p:strVal val="#ppt_x"/>
                                          </p:val>
                                        </p:tav>
                                      </p:tavLst>
                                    </p:anim>
                                    <p:anim calcmode="lin" valueType="num">
                                      <p:cBhvr additive="base">
                                        <p:cTn id="44" dur="500" fill="hold"/>
                                        <p:tgtEl>
                                          <p:spTgt spid="69"/>
                                        </p:tgtEl>
                                        <p:attrNameLst>
                                          <p:attrName>ppt_y</p:attrName>
                                        </p:attrNameLst>
                                      </p:cBhvr>
                                      <p:tavLst>
                                        <p:tav tm="0">
                                          <p:val>
                                            <p:strVal val="1+#ppt_h/2"/>
                                          </p:val>
                                        </p:tav>
                                        <p:tav tm="100000">
                                          <p:val>
                                            <p:strVal val="#ppt_y"/>
                                          </p:val>
                                        </p:tav>
                                      </p:tavLst>
                                    </p:anim>
                                  </p:childTnLst>
                                </p:cTn>
                              </p:par>
                            </p:childTnLst>
                          </p:cTn>
                        </p:par>
                        <p:par>
                          <p:cTn id="45" fill="hold">
                            <p:stCondLst>
                              <p:cond delay="4500"/>
                            </p:stCondLst>
                            <p:childTnLst>
                              <p:par>
                                <p:cTn id="46" presetID="49" presetClass="entr" presetSubtype="0" decel="100000" fill="hold" grpId="0" nodeType="afterEffect">
                                  <p:stCondLst>
                                    <p:cond delay="0"/>
                                  </p:stCondLst>
                                  <p:childTnLst>
                                    <p:set>
                                      <p:cBhvr>
                                        <p:cTn id="47" dur="1" fill="hold">
                                          <p:stCondLst>
                                            <p:cond delay="0"/>
                                          </p:stCondLst>
                                        </p:cTn>
                                        <p:tgtEl>
                                          <p:spTgt spid="26"/>
                                        </p:tgtEl>
                                        <p:attrNameLst>
                                          <p:attrName>style.visibility</p:attrName>
                                        </p:attrNameLst>
                                      </p:cBhvr>
                                      <p:to>
                                        <p:strVal val="visible"/>
                                      </p:to>
                                    </p:set>
                                    <p:anim calcmode="lin" valueType="num">
                                      <p:cBhvr>
                                        <p:cTn id="48" dur="500" fill="hold"/>
                                        <p:tgtEl>
                                          <p:spTgt spid="26"/>
                                        </p:tgtEl>
                                        <p:attrNameLst>
                                          <p:attrName>ppt_w</p:attrName>
                                        </p:attrNameLst>
                                      </p:cBhvr>
                                      <p:tavLst>
                                        <p:tav tm="0">
                                          <p:val>
                                            <p:fltVal val="0"/>
                                          </p:val>
                                        </p:tav>
                                        <p:tav tm="100000">
                                          <p:val>
                                            <p:strVal val="#ppt_w"/>
                                          </p:val>
                                        </p:tav>
                                      </p:tavLst>
                                    </p:anim>
                                    <p:anim calcmode="lin" valueType="num">
                                      <p:cBhvr>
                                        <p:cTn id="49" dur="500" fill="hold"/>
                                        <p:tgtEl>
                                          <p:spTgt spid="26"/>
                                        </p:tgtEl>
                                        <p:attrNameLst>
                                          <p:attrName>ppt_h</p:attrName>
                                        </p:attrNameLst>
                                      </p:cBhvr>
                                      <p:tavLst>
                                        <p:tav tm="0">
                                          <p:val>
                                            <p:fltVal val="0"/>
                                          </p:val>
                                        </p:tav>
                                        <p:tav tm="100000">
                                          <p:val>
                                            <p:strVal val="#ppt_h"/>
                                          </p:val>
                                        </p:tav>
                                      </p:tavLst>
                                    </p:anim>
                                    <p:anim calcmode="lin" valueType="num">
                                      <p:cBhvr>
                                        <p:cTn id="50" dur="500" fill="hold"/>
                                        <p:tgtEl>
                                          <p:spTgt spid="26"/>
                                        </p:tgtEl>
                                        <p:attrNameLst>
                                          <p:attrName>style.rotation</p:attrName>
                                        </p:attrNameLst>
                                      </p:cBhvr>
                                      <p:tavLst>
                                        <p:tav tm="0">
                                          <p:val>
                                            <p:fltVal val="360"/>
                                          </p:val>
                                        </p:tav>
                                        <p:tav tm="100000">
                                          <p:val>
                                            <p:fltVal val="0"/>
                                          </p:val>
                                        </p:tav>
                                      </p:tavLst>
                                    </p:anim>
                                    <p:animEffect transition="in" filter="fade">
                                      <p:cBhvr>
                                        <p:cTn id="51" dur="500"/>
                                        <p:tgtEl>
                                          <p:spTgt spid="26"/>
                                        </p:tgtEl>
                                      </p:cBhvr>
                                    </p:animEffect>
                                  </p:childTnLst>
                                </p:cTn>
                              </p:par>
                            </p:childTnLst>
                          </p:cTn>
                        </p:par>
                        <p:par>
                          <p:cTn id="52" fill="hold">
                            <p:stCondLst>
                              <p:cond delay="5000"/>
                            </p:stCondLst>
                            <p:childTnLst>
                              <p:par>
                                <p:cTn id="53" presetID="22" presetClass="entr" presetSubtype="1" fill="hold" grpId="0" nodeType="afterEffect">
                                  <p:stCondLst>
                                    <p:cond delay="0"/>
                                  </p:stCondLst>
                                  <p:childTnLst>
                                    <p:set>
                                      <p:cBhvr>
                                        <p:cTn id="54" dur="1" fill="hold">
                                          <p:stCondLst>
                                            <p:cond delay="0"/>
                                          </p:stCondLst>
                                        </p:cTn>
                                        <p:tgtEl>
                                          <p:spTgt spid="70">
                                            <p:txEl>
                                              <p:pRg st="0" end="0"/>
                                            </p:txEl>
                                          </p:spTgt>
                                        </p:tgtEl>
                                        <p:attrNameLst>
                                          <p:attrName>style.visibility</p:attrName>
                                        </p:attrNameLst>
                                      </p:cBhvr>
                                      <p:to>
                                        <p:strVal val="visible"/>
                                      </p:to>
                                    </p:set>
                                    <p:animEffect transition="in" filter="wipe(up)">
                                      <p:cBhvr>
                                        <p:cTn id="55" dur="500"/>
                                        <p:tgtEl>
                                          <p:spTgt spid="70">
                                            <p:txEl>
                                              <p:pRg st="0" end="0"/>
                                            </p:txEl>
                                          </p:spTgt>
                                        </p:tgtEl>
                                      </p:cBhvr>
                                    </p:animEffect>
                                  </p:childTnLst>
                                </p:cTn>
                              </p:par>
                            </p:childTnLst>
                          </p:cTn>
                        </p:par>
                        <p:par>
                          <p:cTn id="56" fill="hold">
                            <p:stCondLst>
                              <p:cond delay="5500"/>
                            </p:stCondLst>
                            <p:childTnLst>
                              <p:par>
                                <p:cTn id="57" presetID="16" presetClass="entr" presetSubtype="37" fill="hold" nodeType="afterEffect">
                                  <p:stCondLst>
                                    <p:cond delay="0"/>
                                  </p:stCondLst>
                                  <p:childTnLst>
                                    <p:set>
                                      <p:cBhvr>
                                        <p:cTn id="58" dur="1" fill="hold">
                                          <p:stCondLst>
                                            <p:cond delay="0"/>
                                          </p:stCondLst>
                                        </p:cTn>
                                        <p:tgtEl>
                                          <p:spTgt spid="71"/>
                                        </p:tgtEl>
                                        <p:attrNameLst>
                                          <p:attrName>style.visibility</p:attrName>
                                        </p:attrNameLst>
                                      </p:cBhvr>
                                      <p:to>
                                        <p:strVal val="visible"/>
                                      </p:to>
                                    </p:set>
                                    <p:animEffect transition="in" filter="barn(outVertical)">
                                      <p:cBhvr>
                                        <p:cTn id="59" dur="500"/>
                                        <p:tgtEl>
                                          <p:spTgt spid="71"/>
                                        </p:tgtEl>
                                      </p:cBhvr>
                                    </p:animEffect>
                                  </p:childTnLst>
                                </p:cTn>
                              </p:par>
                            </p:childTnLst>
                          </p:cTn>
                        </p:par>
                        <p:par>
                          <p:cTn id="60" fill="hold">
                            <p:stCondLst>
                              <p:cond delay="6000"/>
                            </p:stCondLst>
                            <p:childTnLst>
                              <p:par>
                                <p:cTn id="61" presetID="9" presetClass="entr" presetSubtype="0" fill="hold" grpId="0" nodeType="afterEffect">
                                  <p:stCondLst>
                                    <p:cond delay="0"/>
                                  </p:stCondLst>
                                  <p:childTnLst>
                                    <p:set>
                                      <p:cBhvr>
                                        <p:cTn id="62" dur="1" fill="hold">
                                          <p:stCondLst>
                                            <p:cond delay="0"/>
                                          </p:stCondLst>
                                        </p:cTn>
                                        <p:tgtEl>
                                          <p:spTgt spid="72">
                                            <p:txEl>
                                              <p:pRg st="0" end="0"/>
                                            </p:txEl>
                                          </p:spTgt>
                                        </p:tgtEl>
                                        <p:attrNameLst>
                                          <p:attrName>style.visibility</p:attrName>
                                        </p:attrNameLst>
                                      </p:cBhvr>
                                      <p:to>
                                        <p:strVal val="visible"/>
                                      </p:to>
                                    </p:set>
                                    <p:animEffect transition="in" filter="dissolve">
                                      <p:cBhvr>
                                        <p:cTn id="63" dur="500"/>
                                        <p:tgtEl>
                                          <p:spTgt spid="72">
                                            <p:txEl>
                                              <p:pRg st="0" end="0"/>
                                            </p:txEl>
                                          </p:spTgt>
                                        </p:tgtEl>
                                      </p:cBhvr>
                                    </p:animEffect>
                                  </p:childTnLst>
                                </p:cTn>
                              </p:par>
                            </p:childTnLst>
                          </p:cTn>
                        </p:par>
                        <p:par>
                          <p:cTn id="64" fill="hold">
                            <p:stCondLst>
                              <p:cond delay="6500"/>
                            </p:stCondLst>
                            <p:childTnLst>
                              <p:par>
                                <p:cTn id="65" presetID="9" presetClass="entr" presetSubtype="0" fill="hold" grpId="0" nodeType="afterEffect">
                                  <p:stCondLst>
                                    <p:cond delay="0"/>
                                  </p:stCondLst>
                                  <p:childTnLst>
                                    <p:set>
                                      <p:cBhvr>
                                        <p:cTn id="66" dur="1" fill="hold">
                                          <p:stCondLst>
                                            <p:cond delay="0"/>
                                          </p:stCondLst>
                                        </p:cTn>
                                        <p:tgtEl>
                                          <p:spTgt spid="72">
                                            <p:txEl>
                                              <p:pRg st="1" end="1"/>
                                            </p:txEl>
                                          </p:spTgt>
                                        </p:tgtEl>
                                        <p:attrNameLst>
                                          <p:attrName>style.visibility</p:attrName>
                                        </p:attrNameLst>
                                      </p:cBhvr>
                                      <p:to>
                                        <p:strVal val="visible"/>
                                      </p:to>
                                    </p:set>
                                    <p:animEffect transition="in" filter="dissolve">
                                      <p:cBhvr>
                                        <p:cTn id="67" dur="500"/>
                                        <p:tgtEl>
                                          <p:spTgt spid="72">
                                            <p:txEl>
                                              <p:pRg st="1" end="1"/>
                                            </p:txEl>
                                          </p:spTgt>
                                        </p:tgtEl>
                                      </p:cBhvr>
                                    </p:animEffect>
                                  </p:childTnLst>
                                </p:cTn>
                              </p:par>
                            </p:childTnLst>
                          </p:cTn>
                        </p:par>
                        <p:par>
                          <p:cTn id="68" fill="hold">
                            <p:stCondLst>
                              <p:cond delay="7000"/>
                            </p:stCondLst>
                            <p:childTnLst>
                              <p:par>
                                <p:cTn id="69" presetID="9" presetClass="entr" presetSubtype="0" fill="hold" grpId="0" nodeType="afterEffect">
                                  <p:stCondLst>
                                    <p:cond delay="0"/>
                                  </p:stCondLst>
                                  <p:childTnLst>
                                    <p:set>
                                      <p:cBhvr>
                                        <p:cTn id="70" dur="1" fill="hold">
                                          <p:stCondLst>
                                            <p:cond delay="0"/>
                                          </p:stCondLst>
                                        </p:cTn>
                                        <p:tgtEl>
                                          <p:spTgt spid="72">
                                            <p:txEl>
                                              <p:pRg st="2" end="2"/>
                                            </p:txEl>
                                          </p:spTgt>
                                        </p:tgtEl>
                                        <p:attrNameLst>
                                          <p:attrName>style.visibility</p:attrName>
                                        </p:attrNameLst>
                                      </p:cBhvr>
                                      <p:to>
                                        <p:strVal val="visible"/>
                                      </p:to>
                                    </p:set>
                                    <p:animEffect transition="in" filter="dissolve">
                                      <p:cBhvr>
                                        <p:cTn id="71" dur="500"/>
                                        <p:tgtEl>
                                          <p:spTgt spid="72">
                                            <p:txEl>
                                              <p:pRg st="2" end="2"/>
                                            </p:txEl>
                                          </p:spTgt>
                                        </p:tgtEl>
                                      </p:cBhvr>
                                    </p:animEffect>
                                  </p:childTnLst>
                                </p:cTn>
                              </p:par>
                            </p:childTnLst>
                          </p:cTn>
                        </p:par>
                        <p:par>
                          <p:cTn id="72" fill="hold">
                            <p:stCondLst>
                              <p:cond delay="7500"/>
                            </p:stCondLst>
                            <p:childTnLst>
                              <p:par>
                                <p:cTn id="73" presetID="9" presetClass="entr" presetSubtype="0" fill="hold" grpId="0" nodeType="afterEffect">
                                  <p:stCondLst>
                                    <p:cond delay="0"/>
                                  </p:stCondLst>
                                  <p:childTnLst>
                                    <p:set>
                                      <p:cBhvr>
                                        <p:cTn id="74" dur="1" fill="hold">
                                          <p:stCondLst>
                                            <p:cond delay="0"/>
                                          </p:stCondLst>
                                        </p:cTn>
                                        <p:tgtEl>
                                          <p:spTgt spid="72">
                                            <p:txEl>
                                              <p:pRg st="3" end="3"/>
                                            </p:txEl>
                                          </p:spTgt>
                                        </p:tgtEl>
                                        <p:attrNameLst>
                                          <p:attrName>style.visibility</p:attrName>
                                        </p:attrNameLst>
                                      </p:cBhvr>
                                      <p:to>
                                        <p:strVal val="visible"/>
                                      </p:to>
                                    </p:set>
                                    <p:animEffect transition="in" filter="dissolve">
                                      <p:cBhvr>
                                        <p:cTn id="75" dur="500"/>
                                        <p:tgtEl>
                                          <p:spTgt spid="7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P spid="61" grpId="0" animBg="1"/>
      <p:bldP spid="2" grpId="0" animBg="1"/>
      <p:bldP spid="3" grpId="0" uiExpand="1" build="p"/>
      <p:bldP spid="5" grpId="0" build="p"/>
      <p:bldP spid="7" grpId="0" build="p"/>
      <p:bldP spid="70" grpId="0" build="p"/>
      <p:bldP spid="72" grpId="0" uiExpand="1" build="p"/>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812" y="1752600"/>
            <a:ext cx="9141619" cy="99301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prst="slope"/>
          </a:sp3d>
        </p:spPr>
        <p:style>
          <a:lnRef idx="1">
            <a:schemeClr val="accent6"/>
          </a:lnRef>
          <a:fillRef idx="2">
            <a:schemeClr val="accent6"/>
          </a:fillRef>
          <a:effectRef idx="1">
            <a:schemeClr val="accent6"/>
          </a:effectRef>
          <a:fontRef idx="minor">
            <a:schemeClr val="dk1"/>
          </a:fontRef>
        </p:style>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aiandra GD" panose="020E0502030308020204" pitchFamily="34" charset="0"/>
              </a:rPr>
              <a:t>THANK YOU</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aiandra GD" panose="020E0502030308020204" pitchFamily="34" charset="0"/>
            </a:endParaRPr>
          </a:p>
        </p:txBody>
      </p:sp>
      <p:sp>
        <p:nvSpPr>
          <p:cNvPr id="5" name="Content Placeholder 4"/>
          <p:cNvSpPr>
            <a:spLocks noGrp="1"/>
          </p:cNvSpPr>
          <p:nvPr>
            <p:ph sz="quarter" idx="16"/>
          </p:nvPr>
        </p:nvSpPr>
        <p:spPr>
          <a:xfrm>
            <a:off x="3689821" y="3352800"/>
            <a:ext cx="4710473" cy="914400"/>
          </a:xfrm>
        </p:spPr>
        <p:txBody>
          <a:bodyPr>
            <a:noAutofit/>
          </a:bodyPr>
          <a:lstStyle/>
          <a:p>
            <a:pPr algn="ctr"/>
            <a:r>
              <a:rPr lang="en-US" sz="3200" dirty="0" smtClean="0">
                <a:solidFill>
                  <a:schemeClr val="bg2"/>
                </a:solidFill>
              </a:rPr>
              <a:t>THANK YOU FOR YOUR attention!</a:t>
            </a:r>
            <a:endParaRPr lang="en-US" sz="3200" dirty="0">
              <a:solidFill>
                <a:schemeClr val="bg2"/>
              </a:solidFill>
            </a:endParaRPr>
          </a:p>
        </p:txBody>
      </p:sp>
      <p:grpSp>
        <p:nvGrpSpPr>
          <p:cNvPr id="8" name="Group 7"/>
          <p:cNvGrpSpPr/>
          <p:nvPr/>
        </p:nvGrpSpPr>
        <p:grpSpPr>
          <a:xfrm>
            <a:off x="3607292" y="3244851"/>
            <a:ext cx="4875530" cy="107949"/>
            <a:chOff x="2743200" y="2378869"/>
            <a:chExt cx="3657600" cy="80962"/>
          </a:xfrm>
          <a:solidFill>
            <a:schemeClr val="bg1"/>
          </a:solidFill>
        </p:grpSpPr>
        <p:cxnSp>
          <p:nvCxnSpPr>
            <p:cNvPr id="9" name="Straight Connector 8"/>
            <p:cNvCxnSpPr/>
            <p:nvPr/>
          </p:nvCxnSpPr>
          <p:spPr>
            <a:xfrm>
              <a:off x="2743200" y="2419350"/>
              <a:ext cx="3657600" cy="0"/>
            </a:xfrm>
            <a:prstGeom prst="line">
              <a:avLst/>
            </a:prstGeom>
            <a:grpFill/>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529139" y="2378869"/>
              <a:ext cx="80962" cy="80962"/>
            </a:xfrm>
            <a:prstGeom prst="ellipse">
              <a:avLst/>
            </a:prstGeom>
            <a:grp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grpSp>
      <p:sp>
        <p:nvSpPr>
          <p:cNvPr id="11" name="Text Placeholder 2"/>
          <p:cNvSpPr txBox="1">
            <a:spLocks/>
          </p:cNvSpPr>
          <p:nvPr/>
        </p:nvSpPr>
        <p:spPr>
          <a:xfrm>
            <a:off x="10615867" y="6172200"/>
            <a:ext cx="736346" cy="332854"/>
          </a:xfrm>
          <a:prstGeom prst="rect">
            <a:avLst/>
          </a:prstGeom>
        </p:spPr>
        <p:txBody>
          <a:bodyPr vert="horz" lIns="0" tIns="0" rIns="0" bIns="0" rtlCol="0">
            <a:normAutofit/>
          </a:bodyPr>
          <a:lstStyle>
            <a:lvl1pPr marL="0" indent="0" algn="ctr" defTabSz="914400" rtl="0" eaLnBrk="1" latinLnBrk="0" hangingPunct="1">
              <a:lnSpc>
                <a:spcPts val="1700"/>
              </a:lnSpc>
              <a:spcBef>
                <a:spcPts val="1000"/>
              </a:spcBef>
              <a:buFont typeface="Arial" panose="020B0604020202020204" pitchFamily="34" charset="0"/>
              <a:buNone/>
              <a:defRPr sz="950" kern="1200">
                <a:solidFill>
                  <a:schemeClr val="accent6"/>
                </a:solidFill>
                <a:latin typeface="Sinkin Sans 300 Light"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inkin Sans 300 Light"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inkin Sans 300 Light"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3200" b="1" dirty="0" smtClean="0">
                <a:solidFill>
                  <a:schemeClr val="accent1"/>
                </a:solidFill>
              </a:rPr>
              <a:t>12</a:t>
            </a:r>
            <a:endParaRPr lang="en-US" sz="3200" b="1" dirty="0">
              <a:solidFill>
                <a:schemeClr val="accent1"/>
              </a:solidFill>
            </a:endParaRPr>
          </a:p>
        </p:txBody>
      </p:sp>
    </p:spTree>
    <p:extLst>
      <p:ext uri="{BB962C8B-B14F-4D97-AF65-F5344CB8AC3E}">
        <p14:creationId xmlns:p14="http://schemas.microsoft.com/office/powerpoint/2010/main" val="42244132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arn(outVertical)">
                                      <p:cBhvr>
                                        <p:cTn id="11" dur="500"/>
                                        <p:tgtEl>
                                          <p:spTgt spid="8"/>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dissolve">
                                      <p:cBhvr>
                                        <p:cTn id="15"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603" y="304800"/>
            <a:ext cx="9141619" cy="900938"/>
          </a:xfrm>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a:lstStyle/>
          <a:p>
            <a:r>
              <a:rPr lang="en-US" sz="6000" dirty="0" smtClean="0">
                <a:solidFill>
                  <a:srgbClr val="002060"/>
                </a:solidFill>
              </a:rPr>
              <a:t>Table Of Content</a:t>
            </a:r>
            <a:endParaRPr lang="en-US" sz="6000" dirty="0">
              <a:solidFill>
                <a:srgbClr val="002060"/>
              </a:solidFill>
            </a:endParaRPr>
          </a:p>
        </p:txBody>
      </p:sp>
      <p:sp>
        <p:nvSpPr>
          <p:cNvPr id="5" name="Content Placeholder 4"/>
          <p:cNvSpPr>
            <a:spLocks noGrp="1"/>
          </p:cNvSpPr>
          <p:nvPr>
            <p:ph sz="quarter" idx="16"/>
          </p:nvPr>
        </p:nvSpPr>
        <p:spPr>
          <a:xfrm>
            <a:off x="1065213" y="3036186"/>
            <a:ext cx="2323394" cy="773814"/>
          </a:xfrm>
        </p:spPr>
        <p:txBody>
          <a:bodyPr>
            <a:noAutofit/>
          </a:bodyPr>
          <a:lstStyle/>
          <a:p>
            <a:pPr algn="ctr"/>
            <a:r>
              <a:rPr lang="en-US" sz="3600" dirty="0" smtClean="0"/>
              <a:t>About us</a:t>
            </a:r>
            <a:endParaRPr lang="en-US" sz="3600" dirty="0"/>
          </a:p>
        </p:txBody>
      </p:sp>
      <p:sp>
        <p:nvSpPr>
          <p:cNvPr id="8" name="Oval 7"/>
          <p:cNvSpPr/>
          <p:nvPr/>
        </p:nvSpPr>
        <p:spPr>
          <a:xfrm>
            <a:off x="2112523" y="1981200"/>
            <a:ext cx="648356" cy="648525"/>
          </a:xfrm>
          <a:prstGeom prst="ellipse">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2700" dirty="0">
              <a:latin typeface="U.S. 101" pitchFamily="2" charset="0"/>
            </a:endParaRPr>
          </a:p>
        </p:txBody>
      </p:sp>
      <p:sp>
        <p:nvSpPr>
          <p:cNvPr id="9" name="Oval 8"/>
          <p:cNvSpPr/>
          <p:nvPr/>
        </p:nvSpPr>
        <p:spPr>
          <a:xfrm>
            <a:off x="5332412" y="1904999"/>
            <a:ext cx="648356" cy="648525"/>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700" dirty="0">
              <a:latin typeface="U.S. 101" pitchFamily="2" charset="0"/>
            </a:endParaRPr>
          </a:p>
        </p:txBody>
      </p:sp>
      <p:sp>
        <p:nvSpPr>
          <p:cNvPr id="10" name="Oval 9"/>
          <p:cNvSpPr/>
          <p:nvPr/>
        </p:nvSpPr>
        <p:spPr>
          <a:xfrm>
            <a:off x="8913812" y="1876423"/>
            <a:ext cx="648356" cy="648525"/>
          </a:xfrm>
          <a:prstGeom prst="ellips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sz="2700" dirty="0">
              <a:latin typeface="U.S. 101" pitchFamily="2" charset="0"/>
            </a:endParaRPr>
          </a:p>
        </p:txBody>
      </p:sp>
      <p:sp>
        <p:nvSpPr>
          <p:cNvPr id="11" name="Oval 10"/>
          <p:cNvSpPr/>
          <p:nvPr/>
        </p:nvSpPr>
        <p:spPr>
          <a:xfrm>
            <a:off x="2112523" y="3982793"/>
            <a:ext cx="648356" cy="648525"/>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700" dirty="0">
              <a:latin typeface="U.S. 101" pitchFamily="2" charset="0"/>
            </a:endParaRPr>
          </a:p>
        </p:txBody>
      </p:sp>
      <p:sp>
        <p:nvSpPr>
          <p:cNvPr id="12" name="Oval 11"/>
          <p:cNvSpPr/>
          <p:nvPr/>
        </p:nvSpPr>
        <p:spPr>
          <a:xfrm>
            <a:off x="5435599" y="4045866"/>
            <a:ext cx="648356" cy="648525"/>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700" dirty="0">
              <a:latin typeface="U.S. 101" pitchFamily="2" charset="0"/>
            </a:endParaRPr>
          </a:p>
        </p:txBody>
      </p:sp>
      <p:sp>
        <p:nvSpPr>
          <p:cNvPr id="14" name="Oval 13"/>
          <p:cNvSpPr/>
          <p:nvPr/>
        </p:nvSpPr>
        <p:spPr>
          <a:xfrm>
            <a:off x="9034573" y="4017291"/>
            <a:ext cx="648356" cy="648525"/>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700" dirty="0">
              <a:latin typeface="U.S. 101" pitchFamily="2" charset="0"/>
            </a:endParaRPr>
          </a:p>
        </p:txBody>
      </p:sp>
      <p:sp>
        <p:nvSpPr>
          <p:cNvPr id="15" name="Content Placeholder 4"/>
          <p:cNvSpPr>
            <a:spLocks noGrp="1"/>
          </p:cNvSpPr>
          <p:nvPr>
            <p:ph sz="quarter" idx="16"/>
          </p:nvPr>
        </p:nvSpPr>
        <p:spPr>
          <a:xfrm>
            <a:off x="2131155" y="2200685"/>
            <a:ext cx="611092" cy="292100"/>
          </a:xfrm>
        </p:spPr>
        <p:txBody>
          <a:bodyPr anchor="ctr">
            <a:noAutofit/>
          </a:bodyPr>
          <a:lstStyle/>
          <a:p>
            <a:pPr algn="ctr"/>
            <a:r>
              <a:rPr lang="en-US" sz="3600" dirty="0" smtClean="0">
                <a:solidFill>
                  <a:srgbClr val="002060"/>
                </a:solidFill>
              </a:rPr>
              <a:t>01</a:t>
            </a:r>
            <a:endParaRPr lang="en-US" sz="3600" dirty="0">
              <a:solidFill>
                <a:srgbClr val="002060"/>
              </a:solidFill>
            </a:endParaRPr>
          </a:p>
        </p:txBody>
      </p:sp>
      <p:sp>
        <p:nvSpPr>
          <p:cNvPr id="17" name="Content Placeholder 4"/>
          <p:cNvSpPr>
            <a:spLocks noGrp="1"/>
          </p:cNvSpPr>
          <p:nvPr>
            <p:ph sz="quarter" idx="16"/>
          </p:nvPr>
        </p:nvSpPr>
        <p:spPr>
          <a:xfrm>
            <a:off x="4494868" y="2744025"/>
            <a:ext cx="2971800" cy="838200"/>
          </a:xfrm>
        </p:spPr>
        <p:txBody>
          <a:bodyPr>
            <a:noAutofit/>
          </a:bodyPr>
          <a:lstStyle/>
          <a:p>
            <a:pPr algn="ctr"/>
            <a:r>
              <a:rPr lang="en-US" sz="3200" dirty="0"/>
              <a:t>Vision and</a:t>
            </a:r>
          </a:p>
          <a:p>
            <a:pPr algn="ctr"/>
            <a:r>
              <a:rPr lang="en-US" sz="3200" dirty="0"/>
              <a:t>Mission</a:t>
            </a:r>
          </a:p>
        </p:txBody>
      </p:sp>
      <p:sp>
        <p:nvSpPr>
          <p:cNvPr id="19" name="Content Placeholder 4"/>
          <p:cNvSpPr>
            <a:spLocks noGrp="1"/>
          </p:cNvSpPr>
          <p:nvPr>
            <p:ph sz="quarter" idx="16"/>
          </p:nvPr>
        </p:nvSpPr>
        <p:spPr>
          <a:xfrm>
            <a:off x="8433178" y="2782125"/>
            <a:ext cx="2499501" cy="545214"/>
          </a:xfrm>
        </p:spPr>
        <p:txBody>
          <a:bodyPr>
            <a:noAutofit/>
          </a:bodyPr>
          <a:lstStyle/>
          <a:p>
            <a:pPr algn="ctr"/>
            <a:r>
              <a:rPr lang="en-US" sz="3200" dirty="0" smtClean="0"/>
              <a:t>History</a:t>
            </a:r>
            <a:endParaRPr lang="en-US" sz="3200" dirty="0"/>
          </a:p>
        </p:txBody>
      </p:sp>
      <p:sp>
        <p:nvSpPr>
          <p:cNvPr id="21" name="Content Placeholder 4"/>
          <p:cNvSpPr>
            <a:spLocks noGrp="1"/>
          </p:cNvSpPr>
          <p:nvPr>
            <p:ph sz="quarter" idx="16"/>
          </p:nvPr>
        </p:nvSpPr>
        <p:spPr>
          <a:xfrm>
            <a:off x="531812" y="4687126"/>
            <a:ext cx="3505200" cy="1027874"/>
          </a:xfrm>
        </p:spPr>
        <p:txBody>
          <a:bodyPr>
            <a:noAutofit/>
          </a:bodyPr>
          <a:lstStyle/>
          <a:p>
            <a:pPr algn="ctr"/>
            <a:r>
              <a:rPr lang="en-US" sz="3200" dirty="0" smtClean="0"/>
              <a:t>Courses Offered</a:t>
            </a:r>
            <a:endParaRPr lang="en-US" sz="3200" dirty="0"/>
          </a:p>
        </p:txBody>
      </p:sp>
      <p:sp>
        <p:nvSpPr>
          <p:cNvPr id="22" name="Content Placeholder 4"/>
          <p:cNvSpPr>
            <a:spLocks noGrp="1"/>
          </p:cNvSpPr>
          <p:nvPr>
            <p:ph sz="quarter" idx="16"/>
          </p:nvPr>
        </p:nvSpPr>
        <p:spPr>
          <a:xfrm>
            <a:off x="5347390" y="2083211"/>
            <a:ext cx="611092" cy="292100"/>
          </a:xfrm>
        </p:spPr>
        <p:txBody>
          <a:bodyPr anchor="ctr">
            <a:noAutofit/>
          </a:bodyPr>
          <a:lstStyle/>
          <a:p>
            <a:pPr algn="ctr"/>
            <a:r>
              <a:rPr lang="en-US" sz="3600" dirty="0" smtClean="0">
                <a:solidFill>
                  <a:srgbClr val="002060"/>
                </a:solidFill>
              </a:rPr>
              <a:t>02</a:t>
            </a:r>
            <a:endParaRPr lang="en-US" sz="3600" dirty="0">
              <a:solidFill>
                <a:srgbClr val="002060"/>
              </a:solidFill>
            </a:endParaRPr>
          </a:p>
        </p:txBody>
      </p:sp>
      <p:sp>
        <p:nvSpPr>
          <p:cNvPr id="23" name="Content Placeholder 4"/>
          <p:cNvSpPr>
            <a:spLocks noGrp="1"/>
          </p:cNvSpPr>
          <p:nvPr>
            <p:ph sz="quarter" idx="16"/>
          </p:nvPr>
        </p:nvSpPr>
        <p:spPr>
          <a:xfrm>
            <a:off x="8951076" y="2083211"/>
            <a:ext cx="611092" cy="292100"/>
          </a:xfrm>
        </p:spPr>
        <p:txBody>
          <a:bodyPr anchor="ctr">
            <a:noAutofit/>
          </a:bodyPr>
          <a:lstStyle/>
          <a:p>
            <a:pPr algn="ctr"/>
            <a:r>
              <a:rPr lang="en-US" sz="3200" dirty="0" smtClean="0">
                <a:solidFill>
                  <a:srgbClr val="002060"/>
                </a:solidFill>
              </a:rPr>
              <a:t>03</a:t>
            </a:r>
            <a:endParaRPr lang="en-US" sz="3200" dirty="0">
              <a:solidFill>
                <a:srgbClr val="002060"/>
              </a:solidFill>
            </a:endParaRPr>
          </a:p>
        </p:txBody>
      </p:sp>
      <p:sp>
        <p:nvSpPr>
          <p:cNvPr id="24" name="Content Placeholder 4"/>
          <p:cNvSpPr>
            <a:spLocks noGrp="1"/>
          </p:cNvSpPr>
          <p:nvPr>
            <p:ph sz="quarter" idx="16"/>
          </p:nvPr>
        </p:nvSpPr>
        <p:spPr>
          <a:xfrm>
            <a:off x="2131155" y="4161005"/>
            <a:ext cx="611092" cy="292100"/>
          </a:xfrm>
        </p:spPr>
        <p:txBody>
          <a:bodyPr anchor="ctr">
            <a:noAutofit/>
          </a:bodyPr>
          <a:lstStyle/>
          <a:p>
            <a:pPr algn="ctr"/>
            <a:r>
              <a:rPr lang="en-US" sz="3200" dirty="0" smtClean="0">
                <a:solidFill>
                  <a:srgbClr val="002060"/>
                </a:solidFill>
              </a:rPr>
              <a:t>04</a:t>
            </a:r>
            <a:endParaRPr lang="en-US" sz="3200" dirty="0">
              <a:solidFill>
                <a:srgbClr val="002060"/>
              </a:solidFill>
            </a:endParaRPr>
          </a:p>
        </p:txBody>
      </p:sp>
      <p:sp>
        <p:nvSpPr>
          <p:cNvPr id="25" name="Content Placeholder 4"/>
          <p:cNvSpPr>
            <a:spLocks noGrp="1"/>
          </p:cNvSpPr>
          <p:nvPr>
            <p:ph sz="quarter" idx="16"/>
          </p:nvPr>
        </p:nvSpPr>
        <p:spPr>
          <a:xfrm>
            <a:off x="5484812" y="4239495"/>
            <a:ext cx="611092" cy="292100"/>
          </a:xfrm>
        </p:spPr>
        <p:txBody>
          <a:bodyPr anchor="ctr">
            <a:noAutofit/>
          </a:bodyPr>
          <a:lstStyle/>
          <a:p>
            <a:pPr algn="ctr"/>
            <a:r>
              <a:rPr lang="en-US" sz="3200" dirty="0" smtClean="0">
                <a:solidFill>
                  <a:srgbClr val="002060"/>
                </a:solidFill>
              </a:rPr>
              <a:t>05</a:t>
            </a:r>
            <a:endParaRPr lang="en-US" sz="3200" dirty="0">
              <a:solidFill>
                <a:srgbClr val="002060"/>
              </a:solidFill>
            </a:endParaRPr>
          </a:p>
        </p:txBody>
      </p:sp>
      <p:sp>
        <p:nvSpPr>
          <p:cNvPr id="27" name="Content Placeholder 4"/>
          <p:cNvSpPr>
            <a:spLocks noGrp="1"/>
          </p:cNvSpPr>
          <p:nvPr>
            <p:ph sz="quarter" idx="16"/>
          </p:nvPr>
        </p:nvSpPr>
        <p:spPr>
          <a:xfrm>
            <a:off x="9081266" y="4161005"/>
            <a:ext cx="611092" cy="292100"/>
          </a:xfrm>
        </p:spPr>
        <p:txBody>
          <a:bodyPr anchor="ctr">
            <a:noAutofit/>
          </a:bodyPr>
          <a:lstStyle/>
          <a:p>
            <a:pPr algn="ctr"/>
            <a:r>
              <a:rPr lang="en-US" sz="2800" dirty="0" smtClean="0">
                <a:solidFill>
                  <a:srgbClr val="002060"/>
                </a:solidFill>
              </a:rPr>
              <a:t>06</a:t>
            </a:r>
            <a:endParaRPr lang="en-US" sz="2800" dirty="0">
              <a:solidFill>
                <a:srgbClr val="002060"/>
              </a:solidFill>
            </a:endParaRPr>
          </a:p>
        </p:txBody>
      </p:sp>
      <p:sp>
        <p:nvSpPr>
          <p:cNvPr id="29" name="Content Placeholder 4"/>
          <p:cNvSpPr>
            <a:spLocks noGrp="1"/>
          </p:cNvSpPr>
          <p:nvPr>
            <p:ph sz="quarter" idx="16"/>
          </p:nvPr>
        </p:nvSpPr>
        <p:spPr>
          <a:xfrm>
            <a:off x="4531320" y="4876800"/>
            <a:ext cx="3315692" cy="762000"/>
          </a:xfrm>
        </p:spPr>
        <p:txBody>
          <a:bodyPr>
            <a:noAutofit/>
          </a:bodyPr>
          <a:lstStyle/>
          <a:p>
            <a:pPr algn="ctr"/>
            <a:r>
              <a:rPr lang="en-US" sz="3200" dirty="0" smtClean="0"/>
              <a:t>Online Learning</a:t>
            </a:r>
            <a:endParaRPr lang="en-US" sz="3200" dirty="0"/>
          </a:p>
        </p:txBody>
      </p:sp>
      <p:sp>
        <p:nvSpPr>
          <p:cNvPr id="33" name="Content Placeholder 4"/>
          <p:cNvSpPr>
            <a:spLocks noGrp="1"/>
          </p:cNvSpPr>
          <p:nvPr>
            <p:ph sz="quarter" idx="16"/>
          </p:nvPr>
        </p:nvSpPr>
        <p:spPr>
          <a:xfrm>
            <a:off x="8610263" y="5105400"/>
            <a:ext cx="1903809" cy="762000"/>
          </a:xfrm>
        </p:spPr>
        <p:txBody>
          <a:bodyPr>
            <a:noAutofit/>
          </a:bodyPr>
          <a:lstStyle/>
          <a:p>
            <a:pPr algn="ctr"/>
            <a:r>
              <a:rPr lang="en-US" sz="3200" dirty="0" smtClean="0"/>
              <a:t>Contact us</a:t>
            </a:r>
            <a:endParaRPr lang="en-US" sz="3200" dirty="0"/>
          </a:p>
        </p:txBody>
      </p:sp>
      <p:sp>
        <p:nvSpPr>
          <p:cNvPr id="34" name="Text Placeholder 2"/>
          <p:cNvSpPr>
            <a:spLocks noGrp="1"/>
          </p:cNvSpPr>
          <p:nvPr>
            <p:ph type="body" sz="quarter" idx="14"/>
          </p:nvPr>
        </p:nvSpPr>
        <p:spPr>
          <a:xfrm>
            <a:off x="10615867" y="6172200"/>
            <a:ext cx="736346" cy="332854"/>
          </a:xfrm>
        </p:spPr>
        <p:txBody>
          <a:bodyPr>
            <a:normAutofit/>
          </a:bodyPr>
          <a:lstStyle/>
          <a:p>
            <a:pPr algn="r"/>
            <a:r>
              <a:rPr lang="en-US" sz="3200" b="1" dirty="0" smtClean="0">
                <a:solidFill>
                  <a:schemeClr val="accent1"/>
                </a:solidFill>
              </a:rPr>
              <a:t>02</a:t>
            </a:r>
            <a:endParaRPr lang="en-US" sz="3200" b="1" dirty="0">
              <a:solidFill>
                <a:schemeClr val="accent1"/>
              </a:solidFill>
            </a:endParaRPr>
          </a:p>
        </p:txBody>
      </p:sp>
    </p:spTree>
    <p:extLst>
      <p:ext uri="{BB962C8B-B14F-4D97-AF65-F5344CB8AC3E}">
        <p14:creationId xmlns:p14="http://schemas.microsoft.com/office/powerpoint/2010/main" val="4592666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49" presetClass="entr" presetSubtype="0" decel="100000" fill="hold" grpId="0" nodeType="after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p:cTn id="15"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5">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5">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15">
                                            <p:txEl>
                                              <p:pRg st="0" end="0"/>
                                            </p:txEl>
                                          </p:spTgt>
                                        </p:tgtEl>
                                      </p:cBhvr>
                                    </p:animEffect>
                                  </p:childTnLst>
                                </p:cTn>
                              </p:par>
                            </p:childTnLst>
                          </p:cTn>
                        </p:par>
                        <p:par>
                          <p:cTn id="19" fill="hold">
                            <p:stCondLst>
                              <p:cond delay="1500"/>
                            </p:stCondLst>
                            <p:childTnLst>
                              <p:par>
                                <p:cTn id="20" presetID="22" presetClass="entr" presetSubtype="1" fill="hold" grpId="0" nodeType="after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wipe(up)">
                                      <p:cBhvr>
                                        <p:cTn id="22" dur="500"/>
                                        <p:tgtEl>
                                          <p:spTgt spid="5">
                                            <p:txEl>
                                              <p:pRg st="0" end="0"/>
                                            </p:txEl>
                                          </p:spTgt>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par>
                          <p:cTn id="27" fill="hold">
                            <p:stCondLst>
                              <p:cond delay="2500"/>
                            </p:stCondLst>
                            <p:childTnLst>
                              <p:par>
                                <p:cTn id="28" presetID="49" presetClass="entr" presetSubtype="0" decel="100000" fill="hold" grpId="0" nodeType="afterEffect">
                                  <p:stCondLst>
                                    <p:cond delay="0"/>
                                  </p:stCondLst>
                                  <p:childTnLst>
                                    <p:set>
                                      <p:cBhvr>
                                        <p:cTn id="29" dur="1" fill="hold">
                                          <p:stCondLst>
                                            <p:cond delay="0"/>
                                          </p:stCondLst>
                                        </p:cTn>
                                        <p:tgtEl>
                                          <p:spTgt spid="22">
                                            <p:txEl>
                                              <p:pRg st="0" end="0"/>
                                            </p:txEl>
                                          </p:spTgt>
                                        </p:tgtEl>
                                        <p:attrNameLst>
                                          <p:attrName>style.visibility</p:attrName>
                                        </p:attrNameLst>
                                      </p:cBhvr>
                                      <p:to>
                                        <p:strVal val="visible"/>
                                      </p:to>
                                    </p:set>
                                    <p:anim calcmode="lin" valueType="num">
                                      <p:cBhvr>
                                        <p:cTn id="30" dur="5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31" dur="500" fill="hold"/>
                                        <p:tgtEl>
                                          <p:spTgt spid="22">
                                            <p:txEl>
                                              <p:pRg st="0" end="0"/>
                                            </p:txEl>
                                          </p:spTgt>
                                        </p:tgtEl>
                                        <p:attrNameLst>
                                          <p:attrName>ppt_h</p:attrName>
                                        </p:attrNameLst>
                                      </p:cBhvr>
                                      <p:tavLst>
                                        <p:tav tm="0">
                                          <p:val>
                                            <p:fltVal val="0"/>
                                          </p:val>
                                        </p:tav>
                                        <p:tav tm="100000">
                                          <p:val>
                                            <p:strVal val="#ppt_h"/>
                                          </p:val>
                                        </p:tav>
                                      </p:tavLst>
                                    </p:anim>
                                    <p:anim calcmode="lin" valueType="num">
                                      <p:cBhvr>
                                        <p:cTn id="32" dur="500" fill="hold"/>
                                        <p:tgtEl>
                                          <p:spTgt spid="22">
                                            <p:txEl>
                                              <p:pRg st="0" end="0"/>
                                            </p:txEl>
                                          </p:spTgt>
                                        </p:tgtEl>
                                        <p:attrNameLst>
                                          <p:attrName>style.rotation</p:attrName>
                                        </p:attrNameLst>
                                      </p:cBhvr>
                                      <p:tavLst>
                                        <p:tav tm="0">
                                          <p:val>
                                            <p:fltVal val="360"/>
                                          </p:val>
                                        </p:tav>
                                        <p:tav tm="100000">
                                          <p:val>
                                            <p:fltVal val="0"/>
                                          </p:val>
                                        </p:tav>
                                      </p:tavLst>
                                    </p:anim>
                                    <p:animEffect transition="in" filter="fade">
                                      <p:cBhvr>
                                        <p:cTn id="33" dur="500"/>
                                        <p:tgtEl>
                                          <p:spTgt spid="22">
                                            <p:txEl>
                                              <p:pRg st="0" end="0"/>
                                            </p:txEl>
                                          </p:spTgt>
                                        </p:tgtEl>
                                      </p:cBhvr>
                                    </p:animEffect>
                                  </p:childTnLst>
                                </p:cTn>
                              </p:par>
                            </p:childTnLst>
                          </p:cTn>
                        </p:par>
                        <p:par>
                          <p:cTn id="34" fill="hold">
                            <p:stCondLst>
                              <p:cond delay="3000"/>
                            </p:stCondLst>
                            <p:childTnLst>
                              <p:par>
                                <p:cTn id="35" presetID="22" presetClass="entr" presetSubtype="1" fill="hold" grpId="0" nodeType="afterEffect">
                                  <p:stCondLst>
                                    <p:cond delay="0"/>
                                  </p:stCondLst>
                                  <p:childTnLst>
                                    <p:set>
                                      <p:cBhvr>
                                        <p:cTn id="36" dur="1" fill="hold">
                                          <p:stCondLst>
                                            <p:cond delay="0"/>
                                          </p:stCondLst>
                                        </p:cTn>
                                        <p:tgtEl>
                                          <p:spTgt spid="17">
                                            <p:txEl>
                                              <p:pRg st="0" end="0"/>
                                            </p:txEl>
                                          </p:spTgt>
                                        </p:tgtEl>
                                        <p:attrNameLst>
                                          <p:attrName>style.visibility</p:attrName>
                                        </p:attrNameLst>
                                      </p:cBhvr>
                                      <p:to>
                                        <p:strVal val="visible"/>
                                      </p:to>
                                    </p:set>
                                    <p:animEffect transition="in" filter="wipe(up)">
                                      <p:cBhvr>
                                        <p:cTn id="37" dur="500"/>
                                        <p:tgtEl>
                                          <p:spTgt spid="17">
                                            <p:txEl>
                                              <p:pRg st="0" end="0"/>
                                            </p:txEl>
                                          </p:spTgt>
                                        </p:tgtEl>
                                      </p:cBhvr>
                                    </p:animEffect>
                                  </p:childTnLst>
                                </p:cTn>
                              </p:par>
                            </p:childTnLst>
                          </p:cTn>
                        </p:par>
                        <p:par>
                          <p:cTn id="38" fill="hold">
                            <p:stCondLst>
                              <p:cond delay="3500"/>
                            </p:stCondLst>
                            <p:childTnLst>
                              <p:par>
                                <p:cTn id="39" presetID="22" presetClass="entr" presetSubtype="1" fill="hold" grpId="0" nodeType="afterEffect">
                                  <p:stCondLst>
                                    <p:cond delay="0"/>
                                  </p:stCondLst>
                                  <p:childTnLst>
                                    <p:set>
                                      <p:cBhvr>
                                        <p:cTn id="40" dur="1" fill="hold">
                                          <p:stCondLst>
                                            <p:cond delay="0"/>
                                          </p:stCondLst>
                                        </p:cTn>
                                        <p:tgtEl>
                                          <p:spTgt spid="17">
                                            <p:txEl>
                                              <p:pRg st="1" end="1"/>
                                            </p:txEl>
                                          </p:spTgt>
                                        </p:tgtEl>
                                        <p:attrNameLst>
                                          <p:attrName>style.visibility</p:attrName>
                                        </p:attrNameLst>
                                      </p:cBhvr>
                                      <p:to>
                                        <p:strVal val="visible"/>
                                      </p:to>
                                    </p:set>
                                    <p:animEffect transition="in" filter="wipe(up)">
                                      <p:cBhvr>
                                        <p:cTn id="41" dur="500"/>
                                        <p:tgtEl>
                                          <p:spTgt spid="17">
                                            <p:txEl>
                                              <p:pRg st="1" end="1"/>
                                            </p:txEl>
                                          </p:spTgt>
                                        </p:tgtEl>
                                      </p:cBhvr>
                                    </p:animEffect>
                                  </p:childTnLst>
                                </p:cTn>
                              </p:par>
                            </p:childTnLst>
                          </p:cTn>
                        </p:par>
                        <p:par>
                          <p:cTn id="42" fill="hold">
                            <p:stCondLst>
                              <p:cond delay="4000"/>
                            </p:stCondLst>
                            <p:childTnLst>
                              <p:par>
                                <p:cTn id="43" presetID="10" presetClass="entr" presetSubtype="0" fill="hold" grpId="0"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fade">
                                      <p:cBhvr>
                                        <p:cTn id="45" dur="500"/>
                                        <p:tgtEl>
                                          <p:spTgt spid="10"/>
                                        </p:tgtEl>
                                      </p:cBhvr>
                                    </p:animEffect>
                                  </p:childTnLst>
                                </p:cTn>
                              </p:par>
                            </p:childTnLst>
                          </p:cTn>
                        </p:par>
                        <p:par>
                          <p:cTn id="46" fill="hold">
                            <p:stCondLst>
                              <p:cond delay="4500"/>
                            </p:stCondLst>
                            <p:childTnLst>
                              <p:par>
                                <p:cTn id="47" presetID="49" presetClass="entr" presetSubtype="0" decel="100000" fill="hold" grpId="0" nodeType="afterEffect">
                                  <p:stCondLst>
                                    <p:cond delay="0"/>
                                  </p:stCondLst>
                                  <p:childTnLst>
                                    <p:set>
                                      <p:cBhvr>
                                        <p:cTn id="48" dur="1" fill="hold">
                                          <p:stCondLst>
                                            <p:cond delay="0"/>
                                          </p:stCondLst>
                                        </p:cTn>
                                        <p:tgtEl>
                                          <p:spTgt spid="23">
                                            <p:txEl>
                                              <p:pRg st="0" end="0"/>
                                            </p:txEl>
                                          </p:spTgt>
                                        </p:tgtEl>
                                        <p:attrNameLst>
                                          <p:attrName>style.visibility</p:attrName>
                                        </p:attrNameLst>
                                      </p:cBhvr>
                                      <p:to>
                                        <p:strVal val="visible"/>
                                      </p:to>
                                    </p:set>
                                    <p:anim calcmode="lin" valueType="num">
                                      <p:cBhvr>
                                        <p:cTn id="49" dur="500" fill="hold"/>
                                        <p:tgtEl>
                                          <p:spTgt spid="23">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23">
                                            <p:txEl>
                                              <p:pRg st="0" end="0"/>
                                            </p:txEl>
                                          </p:spTgt>
                                        </p:tgtEl>
                                        <p:attrNameLst>
                                          <p:attrName>ppt_h</p:attrName>
                                        </p:attrNameLst>
                                      </p:cBhvr>
                                      <p:tavLst>
                                        <p:tav tm="0">
                                          <p:val>
                                            <p:fltVal val="0"/>
                                          </p:val>
                                        </p:tav>
                                        <p:tav tm="100000">
                                          <p:val>
                                            <p:strVal val="#ppt_h"/>
                                          </p:val>
                                        </p:tav>
                                      </p:tavLst>
                                    </p:anim>
                                    <p:anim calcmode="lin" valueType="num">
                                      <p:cBhvr>
                                        <p:cTn id="51" dur="500" fill="hold"/>
                                        <p:tgtEl>
                                          <p:spTgt spid="23">
                                            <p:txEl>
                                              <p:pRg st="0" end="0"/>
                                            </p:txEl>
                                          </p:spTgt>
                                        </p:tgtEl>
                                        <p:attrNameLst>
                                          <p:attrName>style.rotation</p:attrName>
                                        </p:attrNameLst>
                                      </p:cBhvr>
                                      <p:tavLst>
                                        <p:tav tm="0">
                                          <p:val>
                                            <p:fltVal val="360"/>
                                          </p:val>
                                        </p:tav>
                                        <p:tav tm="100000">
                                          <p:val>
                                            <p:fltVal val="0"/>
                                          </p:val>
                                        </p:tav>
                                      </p:tavLst>
                                    </p:anim>
                                    <p:animEffect transition="in" filter="fade">
                                      <p:cBhvr>
                                        <p:cTn id="52" dur="500"/>
                                        <p:tgtEl>
                                          <p:spTgt spid="23">
                                            <p:txEl>
                                              <p:pRg st="0" end="0"/>
                                            </p:txEl>
                                          </p:spTgt>
                                        </p:tgtEl>
                                      </p:cBhvr>
                                    </p:animEffect>
                                  </p:childTnLst>
                                </p:cTn>
                              </p:par>
                            </p:childTnLst>
                          </p:cTn>
                        </p:par>
                        <p:par>
                          <p:cTn id="53" fill="hold">
                            <p:stCondLst>
                              <p:cond delay="5000"/>
                            </p:stCondLst>
                            <p:childTnLst>
                              <p:par>
                                <p:cTn id="54" presetID="22" presetClass="entr" presetSubtype="1" fill="hold" grpId="0" nodeType="afterEffect">
                                  <p:stCondLst>
                                    <p:cond delay="0"/>
                                  </p:stCondLst>
                                  <p:childTnLst>
                                    <p:set>
                                      <p:cBhvr>
                                        <p:cTn id="55" dur="1" fill="hold">
                                          <p:stCondLst>
                                            <p:cond delay="0"/>
                                          </p:stCondLst>
                                        </p:cTn>
                                        <p:tgtEl>
                                          <p:spTgt spid="19">
                                            <p:txEl>
                                              <p:pRg st="0" end="0"/>
                                            </p:txEl>
                                          </p:spTgt>
                                        </p:tgtEl>
                                        <p:attrNameLst>
                                          <p:attrName>style.visibility</p:attrName>
                                        </p:attrNameLst>
                                      </p:cBhvr>
                                      <p:to>
                                        <p:strVal val="visible"/>
                                      </p:to>
                                    </p:set>
                                    <p:animEffect transition="in" filter="wipe(up)">
                                      <p:cBhvr>
                                        <p:cTn id="56" dur="500"/>
                                        <p:tgtEl>
                                          <p:spTgt spid="19">
                                            <p:txEl>
                                              <p:pRg st="0" end="0"/>
                                            </p:txEl>
                                          </p:spTgt>
                                        </p:tgtEl>
                                      </p:cBhvr>
                                    </p:animEffect>
                                  </p:childTnLst>
                                </p:cTn>
                              </p:par>
                            </p:childTnLst>
                          </p:cTn>
                        </p:par>
                        <p:par>
                          <p:cTn id="57" fill="hold">
                            <p:stCondLst>
                              <p:cond delay="5500"/>
                            </p:stCondLst>
                            <p:childTnLst>
                              <p:par>
                                <p:cTn id="58" presetID="10" presetClass="entr" presetSubtype="0" fill="hold" grpId="0" nodeType="after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fade">
                                      <p:cBhvr>
                                        <p:cTn id="60" dur="500"/>
                                        <p:tgtEl>
                                          <p:spTgt spid="11"/>
                                        </p:tgtEl>
                                      </p:cBhvr>
                                    </p:animEffect>
                                  </p:childTnLst>
                                </p:cTn>
                              </p:par>
                            </p:childTnLst>
                          </p:cTn>
                        </p:par>
                        <p:par>
                          <p:cTn id="61" fill="hold">
                            <p:stCondLst>
                              <p:cond delay="6000"/>
                            </p:stCondLst>
                            <p:childTnLst>
                              <p:par>
                                <p:cTn id="62" presetID="49" presetClass="entr" presetSubtype="0" decel="100000" fill="hold" grpId="0" nodeType="afterEffect">
                                  <p:stCondLst>
                                    <p:cond delay="0"/>
                                  </p:stCondLst>
                                  <p:childTnLst>
                                    <p:set>
                                      <p:cBhvr>
                                        <p:cTn id="63" dur="1" fill="hold">
                                          <p:stCondLst>
                                            <p:cond delay="0"/>
                                          </p:stCondLst>
                                        </p:cTn>
                                        <p:tgtEl>
                                          <p:spTgt spid="24">
                                            <p:txEl>
                                              <p:pRg st="0" end="0"/>
                                            </p:txEl>
                                          </p:spTgt>
                                        </p:tgtEl>
                                        <p:attrNameLst>
                                          <p:attrName>style.visibility</p:attrName>
                                        </p:attrNameLst>
                                      </p:cBhvr>
                                      <p:to>
                                        <p:strVal val="visible"/>
                                      </p:to>
                                    </p:set>
                                    <p:anim calcmode="lin" valueType="num">
                                      <p:cBhvr>
                                        <p:cTn id="64" dur="5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65" dur="500" fill="hold"/>
                                        <p:tgtEl>
                                          <p:spTgt spid="24">
                                            <p:txEl>
                                              <p:pRg st="0" end="0"/>
                                            </p:txEl>
                                          </p:spTgt>
                                        </p:tgtEl>
                                        <p:attrNameLst>
                                          <p:attrName>ppt_h</p:attrName>
                                        </p:attrNameLst>
                                      </p:cBhvr>
                                      <p:tavLst>
                                        <p:tav tm="0">
                                          <p:val>
                                            <p:fltVal val="0"/>
                                          </p:val>
                                        </p:tav>
                                        <p:tav tm="100000">
                                          <p:val>
                                            <p:strVal val="#ppt_h"/>
                                          </p:val>
                                        </p:tav>
                                      </p:tavLst>
                                    </p:anim>
                                    <p:anim calcmode="lin" valueType="num">
                                      <p:cBhvr>
                                        <p:cTn id="66" dur="500" fill="hold"/>
                                        <p:tgtEl>
                                          <p:spTgt spid="24">
                                            <p:txEl>
                                              <p:pRg st="0" end="0"/>
                                            </p:txEl>
                                          </p:spTgt>
                                        </p:tgtEl>
                                        <p:attrNameLst>
                                          <p:attrName>style.rotation</p:attrName>
                                        </p:attrNameLst>
                                      </p:cBhvr>
                                      <p:tavLst>
                                        <p:tav tm="0">
                                          <p:val>
                                            <p:fltVal val="360"/>
                                          </p:val>
                                        </p:tav>
                                        <p:tav tm="100000">
                                          <p:val>
                                            <p:fltVal val="0"/>
                                          </p:val>
                                        </p:tav>
                                      </p:tavLst>
                                    </p:anim>
                                    <p:animEffect transition="in" filter="fade">
                                      <p:cBhvr>
                                        <p:cTn id="67" dur="500"/>
                                        <p:tgtEl>
                                          <p:spTgt spid="24">
                                            <p:txEl>
                                              <p:pRg st="0" end="0"/>
                                            </p:txEl>
                                          </p:spTgt>
                                        </p:tgtEl>
                                      </p:cBhvr>
                                    </p:animEffect>
                                  </p:childTnLst>
                                </p:cTn>
                              </p:par>
                            </p:childTnLst>
                          </p:cTn>
                        </p:par>
                        <p:par>
                          <p:cTn id="68" fill="hold">
                            <p:stCondLst>
                              <p:cond delay="6500"/>
                            </p:stCondLst>
                            <p:childTnLst>
                              <p:par>
                                <p:cTn id="69" presetID="22" presetClass="entr" presetSubtype="1" fill="hold" grpId="0" nodeType="afterEffect">
                                  <p:stCondLst>
                                    <p:cond delay="0"/>
                                  </p:stCondLst>
                                  <p:childTnLst>
                                    <p:set>
                                      <p:cBhvr>
                                        <p:cTn id="70" dur="1" fill="hold">
                                          <p:stCondLst>
                                            <p:cond delay="0"/>
                                          </p:stCondLst>
                                        </p:cTn>
                                        <p:tgtEl>
                                          <p:spTgt spid="21">
                                            <p:txEl>
                                              <p:pRg st="0" end="0"/>
                                            </p:txEl>
                                          </p:spTgt>
                                        </p:tgtEl>
                                        <p:attrNameLst>
                                          <p:attrName>style.visibility</p:attrName>
                                        </p:attrNameLst>
                                      </p:cBhvr>
                                      <p:to>
                                        <p:strVal val="visible"/>
                                      </p:to>
                                    </p:set>
                                    <p:animEffect transition="in" filter="wipe(up)">
                                      <p:cBhvr>
                                        <p:cTn id="71" dur="500"/>
                                        <p:tgtEl>
                                          <p:spTgt spid="21">
                                            <p:txEl>
                                              <p:pRg st="0" end="0"/>
                                            </p:txEl>
                                          </p:spTgt>
                                        </p:tgtEl>
                                      </p:cBhvr>
                                    </p:animEffect>
                                  </p:childTnLst>
                                </p:cTn>
                              </p:par>
                            </p:childTnLst>
                          </p:cTn>
                        </p:par>
                        <p:par>
                          <p:cTn id="72" fill="hold">
                            <p:stCondLst>
                              <p:cond delay="7000"/>
                            </p:stCondLst>
                            <p:childTnLst>
                              <p:par>
                                <p:cTn id="73" presetID="10" presetClass="entr" presetSubtype="0" fill="hold" grpId="0" nodeType="afterEffect">
                                  <p:stCondLst>
                                    <p:cond delay="0"/>
                                  </p:stCondLst>
                                  <p:childTnLst>
                                    <p:set>
                                      <p:cBhvr>
                                        <p:cTn id="74" dur="1" fill="hold">
                                          <p:stCondLst>
                                            <p:cond delay="0"/>
                                          </p:stCondLst>
                                        </p:cTn>
                                        <p:tgtEl>
                                          <p:spTgt spid="12"/>
                                        </p:tgtEl>
                                        <p:attrNameLst>
                                          <p:attrName>style.visibility</p:attrName>
                                        </p:attrNameLst>
                                      </p:cBhvr>
                                      <p:to>
                                        <p:strVal val="visible"/>
                                      </p:to>
                                    </p:set>
                                    <p:animEffect transition="in" filter="fade">
                                      <p:cBhvr>
                                        <p:cTn id="75" dur="500"/>
                                        <p:tgtEl>
                                          <p:spTgt spid="12"/>
                                        </p:tgtEl>
                                      </p:cBhvr>
                                    </p:animEffect>
                                  </p:childTnLst>
                                </p:cTn>
                              </p:par>
                            </p:childTnLst>
                          </p:cTn>
                        </p:par>
                        <p:par>
                          <p:cTn id="76" fill="hold">
                            <p:stCondLst>
                              <p:cond delay="7500"/>
                            </p:stCondLst>
                            <p:childTnLst>
                              <p:par>
                                <p:cTn id="77" presetID="49" presetClass="entr" presetSubtype="0" decel="100000" fill="hold" grpId="0" nodeType="afterEffect">
                                  <p:stCondLst>
                                    <p:cond delay="0"/>
                                  </p:stCondLst>
                                  <p:childTnLst>
                                    <p:set>
                                      <p:cBhvr>
                                        <p:cTn id="78" dur="1" fill="hold">
                                          <p:stCondLst>
                                            <p:cond delay="0"/>
                                          </p:stCondLst>
                                        </p:cTn>
                                        <p:tgtEl>
                                          <p:spTgt spid="25">
                                            <p:txEl>
                                              <p:pRg st="0" end="0"/>
                                            </p:txEl>
                                          </p:spTgt>
                                        </p:tgtEl>
                                        <p:attrNameLst>
                                          <p:attrName>style.visibility</p:attrName>
                                        </p:attrNameLst>
                                      </p:cBhvr>
                                      <p:to>
                                        <p:strVal val="visible"/>
                                      </p:to>
                                    </p:set>
                                    <p:anim calcmode="lin" valueType="num">
                                      <p:cBhvr>
                                        <p:cTn id="79" dur="500" fill="hold"/>
                                        <p:tgtEl>
                                          <p:spTgt spid="25">
                                            <p:txEl>
                                              <p:pRg st="0" end="0"/>
                                            </p:txEl>
                                          </p:spTgt>
                                        </p:tgtEl>
                                        <p:attrNameLst>
                                          <p:attrName>ppt_w</p:attrName>
                                        </p:attrNameLst>
                                      </p:cBhvr>
                                      <p:tavLst>
                                        <p:tav tm="0">
                                          <p:val>
                                            <p:fltVal val="0"/>
                                          </p:val>
                                        </p:tav>
                                        <p:tav tm="100000">
                                          <p:val>
                                            <p:strVal val="#ppt_w"/>
                                          </p:val>
                                        </p:tav>
                                      </p:tavLst>
                                    </p:anim>
                                    <p:anim calcmode="lin" valueType="num">
                                      <p:cBhvr>
                                        <p:cTn id="80" dur="500" fill="hold"/>
                                        <p:tgtEl>
                                          <p:spTgt spid="25">
                                            <p:txEl>
                                              <p:pRg st="0" end="0"/>
                                            </p:txEl>
                                          </p:spTgt>
                                        </p:tgtEl>
                                        <p:attrNameLst>
                                          <p:attrName>ppt_h</p:attrName>
                                        </p:attrNameLst>
                                      </p:cBhvr>
                                      <p:tavLst>
                                        <p:tav tm="0">
                                          <p:val>
                                            <p:fltVal val="0"/>
                                          </p:val>
                                        </p:tav>
                                        <p:tav tm="100000">
                                          <p:val>
                                            <p:strVal val="#ppt_h"/>
                                          </p:val>
                                        </p:tav>
                                      </p:tavLst>
                                    </p:anim>
                                    <p:anim calcmode="lin" valueType="num">
                                      <p:cBhvr>
                                        <p:cTn id="81" dur="500" fill="hold"/>
                                        <p:tgtEl>
                                          <p:spTgt spid="25">
                                            <p:txEl>
                                              <p:pRg st="0" end="0"/>
                                            </p:txEl>
                                          </p:spTgt>
                                        </p:tgtEl>
                                        <p:attrNameLst>
                                          <p:attrName>style.rotation</p:attrName>
                                        </p:attrNameLst>
                                      </p:cBhvr>
                                      <p:tavLst>
                                        <p:tav tm="0">
                                          <p:val>
                                            <p:fltVal val="360"/>
                                          </p:val>
                                        </p:tav>
                                        <p:tav tm="100000">
                                          <p:val>
                                            <p:fltVal val="0"/>
                                          </p:val>
                                        </p:tav>
                                      </p:tavLst>
                                    </p:anim>
                                    <p:animEffect transition="in" filter="fade">
                                      <p:cBhvr>
                                        <p:cTn id="82" dur="500"/>
                                        <p:tgtEl>
                                          <p:spTgt spid="25">
                                            <p:txEl>
                                              <p:pRg st="0" end="0"/>
                                            </p:txEl>
                                          </p:spTgt>
                                        </p:tgtEl>
                                      </p:cBhvr>
                                    </p:animEffect>
                                  </p:childTnLst>
                                </p:cTn>
                              </p:par>
                            </p:childTnLst>
                          </p:cTn>
                        </p:par>
                        <p:par>
                          <p:cTn id="83" fill="hold">
                            <p:stCondLst>
                              <p:cond delay="8000"/>
                            </p:stCondLst>
                            <p:childTnLst>
                              <p:par>
                                <p:cTn id="84" presetID="22" presetClass="entr" presetSubtype="1" fill="hold" grpId="0" nodeType="afterEffect">
                                  <p:stCondLst>
                                    <p:cond delay="0"/>
                                  </p:stCondLst>
                                  <p:childTnLst>
                                    <p:set>
                                      <p:cBhvr>
                                        <p:cTn id="85" dur="1" fill="hold">
                                          <p:stCondLst>
                                            <p:cond delay="0"/>
                                          </p:stCondLst>
                                        </p:cTn>
                                        <p:tgtEl>
                                          <p:spTgt spid="29">
                                            <p:txEl>
                                              <p:pRg st="0" end="0"/>
                                            </p:txEl>
                                          </p:spTgt>
                                        </p:tgtEl>
                                        <p:attrNameLst>
                                          <p:attrName>style.visibility</p:attrName>
                                        </p:attrNameLst>
                                      </p:cBhvr>
                                      <p:to>
                                        <p:strVal val="visible"/>
                                      </p:to>
                                    </p:set>
                                    <p:animEffect transition="in" filter="wipe(up)">
                                      <p:cBhvr>
                                        <p:cTn id="86" dur="500"/>
                                        <p:tgtEl>
                                          <p:spTgt spid="29">
                                            <p:txEl>
                                              <p:pRg st="0" end="0"/>
                                            </p:txEl>
                                          </p:spTgt>
                                        </p:tgtEl>
                                      </p:cBhvr>
                                    </p:animEffect>
                                  </p:childTnLst>
                                </p:cTn>
                              </p:par>
                            </p:childTnLst>
                          </p:cTn>
                        </p:par>
                        <p:par>
                          <p:cTn id="87" fill="hold">
                            <p:stCondLst>
                              <p:cond delay="8500"/>
                            </p:stCondLst>
                            <p:childTnLst>
                              <p:par>
                                <p:cTn id="88" presetID="10" presetClass="entr" presetSubtype="0" fill="hold" grpId="0" nodeType="afterEffect">
                                  <p:stCondLst>
                                    <p:cond delay="0"/>
                                  </p:stCondLst>
                                  <p:childTnLst>
                                    <p:set>
                                      <p:cBhvr>
                                        <p:cTn id="89" dur="1" fill="hold">
                                          <p:stCondLst>
                                            <p:cond delay="0"/>
                                          </p:stCondLst>
                                        </p:cTn>
                                        <p:tgtEl>
                                          <p:spTgt spid="14"/>
                                        </p:tgtEl>
                                        <p:attrNameLst>
                                          <p:attrName>style.visibility</p:attrName>
                                        </p:attrNameLst>
                                      </p:cBhvr>
                                      <p:to>
                                        <p:strVal val="visible"/>
                                      </p:to>
                                    </p:set>
                                    <p:animEffect transition="in" filter="fade">
                                      <p:cBhvr>
                                        <p:cTn id="90" dur="500"/>
                                        <p:tgtEl>
                                          <p:spTgt spid="14"/>
                                        </p:tgtEl>
                                      </p:cBhvr>
                                    </p:animEffect>
                                  </p:childTnLst>
                                </p:cTn>
                              </p:par>
                            </p:childTnLst>
                          </p:cTn>
                        </p:par>
                        <p:par>
                          <p:cTn id="91" fill="hold">
                            <p:stCondLst>
                              <p:cond delay="9000"/>
                            </p:stCondLst>
                            <p:childTnLst>
                              <p:par>
                                <p:cTn id="92" presetID="49" presetClass="entr" presetSubtype="0" decel="100000" fill="hold" grpId="0" nodeType="afterEffect">
                                  <p:stCondLst>
                                    <p:cond delay="0"/>
                                  </p:stCondLst>
                                  <p:childTnLst>
                                    <p:set>
                                      <p:cBhvr>
                                        <p:cTn id="93" dur="1" fill="hold">
                                          <p:stCondLst>
                                            <p:cond delay="0"/>
                                          </p:stCondLst>
                                        </p:cTn>
                                        <p:tgtEl>
                                          <p:spTgt spid="27">
                                            <p:txEl>
                                              <p:pRg st="0" end="0"/>
                                            </p:txEl>
                                          </p:spTgt>
                                        </p:tgtEl>
                                        <p:attrNameLst>
                                          <p:attrName>style.visibility</p:attrName>
                                        </p:attrNameLst>
                                      </p:cBhvr>
                                      <p:to>
                                        <p:strVal val="visible"/>
                                      </p:to>
                                    </p:set>
                                    <p:anim calcmode="lin" valueType="num">
                                      <p:cBhvr>
                                        <p:cTn id="94"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95" dur="500" fill="hold"/>
                                        <p:tgtEl>
                                          <p:spTgt spid="27">
                                            <p:txEl>
                                              <p:pRg st="0" end="0"/>
                                            </p:txEl>
                                          </p:spTgt>
                                        </p:tgtEl>
                                        <p:attrNameLst>
                                          <p:attrName>ppt_h</p:attrName>
                                        </p:attrNameLst>
                                      </p:cBhvr>
                                      <p:tavLst>
                                        <p:tav tm="0">
                                          <p:val>
                                            <p:fltVal val="0"/>
                                          </p:val>
                                        </p:tav>
                                        <p:tav tm="100000">
                                          <p:val>
                                            <p:strVal val="#ppt_h"/>
                                          </p:val>
                                        </p:tav>
                                      </p:tavLst>
                                    </p:anim>
                                    <p:anim calcmode="lin" valueType="num">
                                      <p:cBhvr>
                                        <p:cTn id="96" dur="500" fill="hold"/>
                                        <p:tgtEl>
                                          <p:spTgt spid="27">
                                            <p:txEl>
                                              <p:pRg st="0" end="0"/>
                                            </p:txEl>
                                          </p:spTgt>
                                        </p:tgtEl>
                                        <p:attrNameLst>
                                          <p:attrName>style.rotation</p:attrName>
                                        </p:attrNameLst>
                                      </p:cBhvr>
                                      <p:tavLst>
                                        <p:tav tm="0">
                                          <p:val>
                                            <p:fltVal val="360"/>
                                          </p:val>
                                        </p:tav>
                                        <p:tav tm="100000">
                                          <p:val>
                                            <p:fltVal val="0"/>
                                          </p:val>
                                        </p:tav>
                                      </p:tavLst>
                                    </p:anim>
                                    <p:animEffect transition="in" filter="fade">
                                      <p:cBhvr>
                                        <p:cTn id="97" dur="500"/>
                                        <p:tgtEl>
                                          <p:spTgt spid="27">
                                            <p:txEl>
                                              <p:pRg st="0" end="0"/>
                                            </p:txEl>
                                          </p:spTgt>
                                        </p:tgtEl>
                                      </p:cBhvr>
                                    </p:animEffect>
                                  </p:childTnLst>
                                </p:cTn>
                              </p:par>
                            </p:childTnLst>
                          </p:cTn>
                        </p:par>
                        <p:par>
                          <p:cTn id="98" fill="hold">
                            <p:stCondLst>
                              <p:cond delay="9500"/>
                            </p:stCondLst>
                            <p:childTnLst>
                              <p:par>
                                <p:cTn id="99" presetID="22" presetClass="entr" presetSubtype="1" fill="hold" grpId="0" nodeType="afterEffect">
                                  <p:stCondLst>
                                    <p:cond delay="0"/>
                                  </p:stCondLst>
                                  <p:childTnLst>
                                    <p:set>
                                      <p:cBhvr>
                                        <p:cTn id="100" dur="1" fill="hold">
                                          <p:stCondLst>
                                            <p:cond delay="0"/>
                                          </p:stCondLst>
                                        </p:cTn>
                                        <p:tgtEl>
                                          <p:spTgt spid="33">
                                            <p:txEl>
                                              <p:pRg st="0" end="0"/>
                                            </p:txEl>
                                          </p:spTgt>
                                        </p:tgtEl>
                                        <p:attrNameLst>
                                          <p:attrName>style.visibility</p:attrName>
                                        </p:attrNameLst>
                                      </p:cBhvr>
                                      <p:to>
                                        <p:strVal val="visible"/>
                                      </p:to>
                                    </p:set>
                                    <p:animEffect transition="in" filter="wipe(up)">
                                      <p:cBhvr>
                                        <p:cTn id="101" dur="500"/>
                                        <p:tgtEl>
                                          <p:spTgt spid="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build="p"/>
      <p:bldP spid="8" grpId="0" animBg="1"/>
      <p:bldP spid="9" grpId="0" animBg="1"/>
      <p:bldP spid="10" grpId="0" animBg="1"/>
      <p:bldP spid="11" grpId="0" animBg="1"/>
      <p:bldP spid="12" grpId="0" animBg="1"/>
      <p:bldP spid="14" grpId="0" animBg="1"/>
      <p:bldP spid="15" grpId="0" build="p"/>
      <p:bldP spid="17" grpId="0" build="p"/>
      <p:bldP spid="19" grpId="0" build="p"/>
      <p:bldP spid="21" grpId="0" build="p"/>
      <p:bldP spid="22" grpId="0" build="p"/>
      <p:bldP spid="23" grpId="0" build="p"/>
      <p:bldP spid="24" grpId="0" build="p"/>
      <p:bldP spid="25" grpId="0" build="p"/>
      <p:bldP spid="27" grpId="0" build="p"/>
      <p:bldP spid="29" grpId="0" build="p"/>
      <p:bldP spid="3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603" y="228600"/>
            <a:ext cx="9141619" cy="838200"/>
          </a:xfrm>
          <a:scene3d>
            <a:camera prst="orthographicFront"/>
            <a:lightRig rig="threePt" dir="t"/>
          </a:scene3d>
          <a:sp3d>
            <a:bevelT prst="angle"/>
          </a:sp3d>
        </p:spPr>
        <p:style>
          <a:lnRef idx="1">
            <a:schemeClr val="accent6"/>
          </a:lnRef>
          <a:fillRef idx="2">
            <a:schemeClr val="accent6"/>
          </a:fillRef>
          <a:effectRef idx="1">
            <a:schemeClr val="accent6"/>
          </a:effectRef>
          <a:fontRef idx="minor">
            <a:schemeClr val="dk1"/>
          </a:fontRef>
        </p:style>
        <p:txBody>
          <a:bodyPr/>
          <a:lstStyle/>
          <a:p>
            <a:r>
              <a:rPr lang="en-US" sz="5400" u="sng" dirty="0" smtClean="0">
                <a:solidFill>
                  <a:srgbClr val="002060"/>
                </a:solidFill>
              </a:rPr>
              <a:t>About us</a:t>
            </a:r>
            <a:endParaRPr lang="en-US" sz="5400" u="sng" dirty="0">
              <a:solidFill>
                <a:srgbClr val="002060"/>
              </a:solidFill>
            </a:endParaRPr>
          </a:p>
        </p:txBody>
      </p:sp>
      <p:sp>
        <p:nvSpPr>
          <p:cNvPr id="3" name="Text Placeholder 2"/>
          <p:cNvSpPr>
            <a:spLocks noGrp="1"/>
          </p:cNvSpPr>
          <p:nvPr>
            <p:ph type="body" sz="quarter" idx="18"/>
          </p:nvPr>
        </p:nvSpPr>
        <p:spPr>
          <a:xfrm>
            <a:off x="1674812" y="1219200"/>
            <a:ext cx="9829800" cy="1295400"/>
          </a:xfrm>
        </p:spPr>
        <p:txBody>
          <a:bodyPr>
            <a:noAutofit/>
          </a:bodyPr>
          <a:lstStyle/>
          <a:p>
            <a:pPr algn="l">
              <a:lnSpc>
                <a:spcPct val="100000"/>
              </a:lnSpc>
            </a:pPr>
            <a:r>
              <a:rPr lang="en-AU" sz="2400" dirty="0">
                <a:solidFill>
                  <a:schemeClr val="tx1"/>
                </a:solidFill>
                <a:latin typeface="Tahoma" panose="020B0604030504040204" pitchFamily="34" charset="0"/>
                <a:ea typeface="Tahoma" panose="020B0604030504040204" pitchFamily="34" charset="0"/>
                <a:cs typeface="Tahoma" panose="020B0604030504040204" pitchFamily="34" charset="0"/>
              </a:rPr>
              <a:t>Edwards Computer Foundation (ECF) is the training and development arm of Computer Network Services (CNS) that was established  and registered with the Ministry of Education in 2002. Edwards Computer Foundation brings together the resources, skills and personnel of CNS and ECF Information Technology Management. It is 100% purely Ni- Vanuatu owned Information Technology training Centre and the head office is located in the heart of Port Vila city , in Vanuatu, South Pacific.</a:t>
            </a:r>
          </a:p>
        </p:txBody>
      </p:sp>
      <p:pic>
        <p:nvPicPr>
          <p:cNvPr id="10" name="Espace réservé pour une image  9"/>
          <p:cNvPicPr>
            <a:picLocks noGrp="1" noChangeAspect="1"/>
          </p:cNvPicPr>
          <p:nvPr>
            <p:ph type="pic" sz="quarter" idx="22"/>
          </p:nvPr>
        </p:nvPicPr>
        <p:blipFill>
          <a:blip r:embed="rId2" cstate="print">
            <a:extLst>
              <a:ext uri="{28A0092B-C50C-407E-A947-70E740481C1C}">
                <a14:useLocalDpi xmlns:a14="http://schemas.microsoft.com/office/drawing/2010/main" val="0"/>
              </a:ext>
            </a:extLst>
          </a:blip>
          <a:stretch>
            <a:fillRect/>
          </a:stretch>
        </p:blipFill>
        <p:spPr>
          <a:xfrm>
            <a:off x="1522412" y="3810000"/>
            <a:ext cx="3581400" cy="2362200"/>
          </a:xfrm>
        </p:spPr>
      </p:pic>
      <p:sp>
        <p:nvSpPr>
          <p:cNvPr id="9" name="Text Placeholder 2"/>
          <p:cNvSpPr txBox="1">
            <a:spLocks/>
          </p:cNvSpPr>
          <p:nvPr/>
        </p:nvSpPr>
        <p:spPr>
          <a:xfrm>
            <a:off x="10615867" y="6172200"/>
            <a:ext cx="736346" cy="332854"/>
          </a:xfrm>
          <a:prstGeom prst="rect">
            <a:avLst/>
          </a:prstGeom>
        </p:spPr>
        <p:txBody>
          <a:bodyPr vert="horz" lIns="0" tIns="0" rIns="0" bIns="0" rtlCol="0">
            <a:normAutofit/>
          </a:bodyPr>
          <a:lstStyle>
            <a:lvl1pPr marL="0" indent="0" algn="ctr" defTabSz="914400" rtl="0" eaLnBrk="1" latinLnBrk="0" hangingPunct="1">
              <a:lnSpc>
                <a:spcPts val="1700"/>
              </a:lnSpc>
              <a:spcBef>
                <a:spcPts val="1000"/>
              </a:spcBef>
              <a:buFont typeface="Arial" panose="020B0604020202020204" pitchFamily="34" charset="0"/>
              <a:buNone/>
              <a:defRPr sz="950" kern="1200">
                <a:solidFill>
                  <a:schemeClr val="accent6"/>
                </a:solidFill>
                <a:latin typeface="Sinkin Sans 300 Light"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inkin Sans 300 Light"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inkin Sans 300 Light"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2000" b="1" dirty="0" smtClean="0">
                <a:solidFill>
                  <a:schemeClr val="accent1"/>
                </a:solidFill>
              </a:rPr>
              <a:t>03</a:t>
            </a:r>
            <a:endParaRPr lang="en-US" sz="2000" b="1" dirty="0">
              <a:solidFill>
                <a:schemeClr val="accent1"/>
              </a:solidFill>
            </a:endParaRPr>
          </a:p>
        </p:txBody>
      </p:sp>
      <p:sp>
        <p:nvSpPr>
          <p:cNvPr id="8" name="Text Placeholder 2"/>
          <p:cNvSpPr>
            <a:spLocks noGrp="1"/>
          </p:cNvSpPr>
          <p:nvPr>
            <p:ph type="body" sz="quarter" idx="18"/>
          </p:nvPr>
        </p:nvSpPr>
        <p:spPr>
          <a:xfrm>
            <a:off x="1654126" y="1219201"/>
            <a:ext cx="10155286" cy="1295400"/>
          </a:xfrm>
        </p:spPr>
        <p:txBody>
          <a:bodyPr>
            <a:noAutofit/>
          </a:bodyPr>
          <a:lstStyle/>
          <a:p>
            <a:pPr algn="l">
              <a:lnSpc>
                <a:spcPct val="100000"/>
              </a:lnSpc>
            </a:pPr>
            <a:r>
              <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p>
          <a:p>
            <a:pPr algn="l">
              <a:lnSpc>
                <a:spcPct val="100000"/>
              </a:lnSpc>
            </a:pPr>
            <a:endPar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lnSpc>
                <a:spcPct val="100000"/>
              </a:lnSpc>
            </a:pPr>
            <a:endPar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 Placeholder 2"/>
          <p:cNvSpPr>
            <a:spLocks noGrp="1"/>
          </p:cNvSpPr>
          <p:nvPr>
            <p:ph type="body" sz="quarter" idx="18"/>
          </p:nvPr>
        </p:nvSpPr>
        <p:spPr>
          <a:xfrm>
            <a:off x="5233988" y="3962400"/>
            <a:ext cx="6097587" cy="1447800"/>
          </a:xfrm>
        </p:spPr>
        <p:txBody>
          <a:bodyPr>
            <a:noAutofit/>
          </a:bodyPr>
          <a:lstStyle/>
          <a:p>
            <a:pPr algn="l">
              <a:lnSpc>
                <a:spcPct val="100000"/>
              </a:lnSpc>
            </a:pPr>
            <a:r>
              <a:rPr lang="en-AU" sz="2400" dirty="0" smtClean="0">
                <a:solidFill>
                  <a:schemeClr val="tx1"/>
                </a:solidFill>
                <a:latin typeface="Tahoma" panose="020B0604030504040204" pitchFamily="34" charset="0"/>
                <a:ea typeface="Tahoma" panose="020B0604030504040204" pitchFamily="34" charset="0"/>
                <a:cs typeface="Tahoma" panose="020B0604030504040204" pitchFamily="34" charset="0"/>
              </a:rPr>
              <a:t>We have two training centres. One in Port Vila and one in Luganville Santo.</a:t>
            </a:r>
            <a:endParaRPr lang="en-AU" sz="2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7670313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1523603" y="228600"/>
            <a:ext cx="9141619" cy="977138"/>
          </a:xfrm>
        </p:spPr>
        <p:txBody>
          <a:bodyPr/>
          <a:lstStyle/>
          <a:p>
            <a:r>
              <a:rPr lang="en-US" b="1" u="sng" dirty="0" smtClean="0">
                <a:solidFill>
                  <a:srgbClr val="002060"/>
                </a:solidFill>
              </a:rPr>
              <a:t>Management Staff</a:t>
            </a:r>
            <a:endParaRPr lang="en-US" b="1" u="sng" dirty="0">
              <a:solidFill>
                <a:srgbClr val="002060"/>
              </a:solidFill>
            </a:endParaRPr>
          </a:p>
        </p:txBody>
      </p:sp>
      <p:sp>
        <p:nvSpPr>
          <p:cNvPr id="15" name="Content Placeholder 14"/>
          <p:cNvSpPr>
            <a:spLocks noGrp="1"/>
          </p:cNvSpPr>
          <p:nvPr>
            <p:ph sz="quarter" idx="16"/>
          </p:nvPr>
        </p:nvSpPr>
        <p:spPr>
          <a:xfrm>
            <a:off x="608012" y="4495800"/>
            <a:ext cx="4038600" cy="457200"/>
          </a:xfrm>
        </p:spPr>
        <p:txBody>
          <a:bodyPr>
            <a:noAutofit/>
          </a:bodyPr>
          <a:lstStyle/>
          <a:p>
            <a:r>
              <a:rPr lang="en-US" sz="2400" dirty="0" smtClean="0">
                <a:latin typeface="Maiandra GD" panose="020E0502030308020204" pitchFamily="34" charset="0"/>
              </a:rPr>
              <a:t>Joseph Edwards Tamata</a:t>
            </a:r>
            <a:endParaRPr lang="en-US" sz="2400" dirty="0">
              <a:latin typeface="Maiandra GD" panose="020E0502030308020204" pitchFamily="34" charset="0"/>
            </a:endParaRPr>
          </a:p>
        </p:txBody>
      </p:sp>
      <p:sp>
        <p:nvSpPr>
          <p:cNvPr id="17" name="Text Placeholder 16"/>
          <p:cNvSpPr>
            <a:spLocks noGrp="1"/>
          </p:cNvSpPr>
          <p:nvPr>
            <p:ph type="body" sz="quarter" idx="21"/>
          </p:nvPr>
        </p:nvSpPr>
        <p:spPr>
          <a:xfrm>
            <a:off x="531812" y="5029200"/>
            <a:ext cx="4191000" cy="914400"/>
          </a:xfrm>
        </p:spPr>
        <p:txBody>
          <a:bodyPr>
            <a:noAutofit/>
          </a:bodyPr>
          <a:lstStyle/>
          <a:p>
            <a:r>
              <a:rPr lang="en-US" sz="2400" dirty="0" smtClean="0"/>
              <a:t>OWNER/GENERAL MANAGER</a:t>
            </a:r>
            <a:endParaRPr lang="en-US" sz="2400" dirty="0"/>
          </a:p>
        </p:txBody>
      </p:sp>
      <p:pic>
        <p:nvPicPr>
          <p:cNvPr id="6" name="Espace réservé pour une image  5"/>
          <p:cNvPicPr>
            <a:picLocks noGrp="1" noChangeAspect="1"/>
          </p:cNvPicPr>
          <p:nvPr>
            <p:ph type="pic" sz="quarter" idx="22"/>
          </p:nvPr>
        </p:nvPicPr>
        <p:blipFill>
          <a:blip r:embed="rId2">
            <a:extLst>
              <a:ext uri="{28A0092B-C50C-407E-A947-70E740481C1C}">
                <a14:useLocalDpi xmlns:a14="http://schemas.microsoft.com/office/drawing/2010/main" val="0"/>
              </a:ext>
            </a:extLst>
          </a:blip>
          <a:stretch>
            <a:fillRect/>
          </a:stretch>
        </p:blipFill>
        <p:spPr>
          <a:xfrm>
            <a:off x="912812" y="1371600"/>
            <a:ext cx="3048000" cy="3007592"/>
          </a:xfrm>
        </p:spPr>
      </p:pic>
      <p:pic>
        <p:nvPicPr>
          <p:cNvPr id="7" name="Espace réservé pour une image  6"/>
          <p:cNvPicPr>
            <a:picLocks noGrp="1" noChangeAspect="1"/>
          </p:cNvPicPr>
          <p:nvPr>
            <p:ph type="pic" sz="quarter" idx="23"/>
          </p:nvPr>
        </p:nvPicPr>
        <p:blipFill>
          <a:blip r:embed="rId3">
            <a:extLst>
              <a:ext uri="{28A0092B-C50C-407E-A947-70E740481C1C}">
                <a14:useLocalDpi xmlns:a14="http://schemas.microsoft.com/office/drawing/2010/main" val="0"/>
              </a:ext>
            </a:extLst>
          </a:blip>
          <a:stretch>
            <a:fillRect/>
          </a:stretch>
        </p:blipFill>
        <p:spPr>
          <a:xfrm>
            <a:off x="4722812" y="1295400"/>
            <a:ext cx="3429000" cy="3083799"/>
          </a:xfrm>
        </p:spPr>
      </p:pic>
      <p:sp>
        <p:nvSpPr>
          <p:cNvPr id="22" name="Content Placeholder 21"/>
          <p:cNvSpPr>
            <a:spLocks noGrp="1"/>
          </p:cNvSpPr>
          <p:nvPr>
            <p:ph sz="quarter" idx="26"/>
          </p:nvPr>
        </p:nvSpPr>
        <p:spPr>
          <a:xfrm>
            <a:off x="5103812" y="4572000"/>
            <a:ext cx="2781300" cy="396161"/>
          </a:xfrm>
        </p:spPr>
        <p:txBody>
          <a:bodyPr>
            <a:noAutofit/>
          </a:bodyPr>
          <a:lstStyle/>
          <a:p>
            <a:r>
              <a:rPr lang="en-US" sz="2400" dirty="0">
                <a:latin typeface="Maiandra GD" panose="020E0502030308020204" pitchFamily="34" charset="0"/>
              </a:rPr>
              <a:t>Kris Triyantio</a:t>
            </a:r>
          </a:p>
        </p:txBody>
      </p:sp>
      <p:sp>
        <p:nvSpPr>
          <p:cNvPr id="23" name="Text Placeholder 22"/>
          <p:cNvSpPr>
            <a:spLocks noGrp="1"/>
          </p:cNvSpPr>
          <p:nvPr>
            <p:ph type="body" sz="quarter" idx="27"/>
          </p:nvPr>
        </p:nvSpPr>
        <p:spPr>
          <a:xfrm>
            <a:off x="4951412" y="5029200"/>
            <a:ext cx="3581400" cy="381000"/>
          </a:xfrm>
        </p:spPr>
        <p:txBody>
          <a:bodyPr>
            <a:noAutofit/>
          </a:bodyPr>
          <a:lstStyle/>
          <a:p>
            <a:r>
              <a:rPr lang="en-US" sz="2400" dirty="0"/>
              <a:t>Technical Manager</a:t>
            </a:r>
            <a:endParaRPr lang="en-US" sz="2400" dirty="0" smtClean="0"/>
          </a:p>
        </p:txBody>
      </p:sp>
      <p:sp>
        <p:nvSpPr>
          <p:cNvPr id="24" name="Content Placeholder 23"/>
          <p:cNvSpPr>
            <a:spLocks noGrp="1"/>
          </p:cNvSpPr>
          <p:nvPr>
            <p:ph sz="quarter" idx="28"/>
          </p:nvPr>
        </p:nvSpPr>
        <p:spPr>
          <a:xfrm>
            <a:off x="8532812" y="4572000"/>
            <a:ext cx="3427413" cy="381000"/>
          </a:xfrm>
        </p:spPr>
        <p:txBody>
          <a:bodyPr>
            <a:noAutofit/>
          </a:bodyPr>
          <a:lstStyle/>
          <a:p>
            <a:r>
              <a:rPr lang="en-US" sz="2400" dirty="0">
                <a:latin typeface="Maiandra GD" panose="020E0502030308020204" pitchFamily="34" charset="0"/>
              </a:rPr>
              <a:t>Sharon Stephens</a:t>
            </a:r>
          </a:p>
        </p:txBody>
      </p:sp>
      <p:sp>
        <p:nvSpPr>
          <p:cNvPr id="25" name="Text Placeholder 24"/>
          <p:cNvSpPr>
            <a:spLocks noGrp="1"/>
          </p:cNvSpPr>
          <p:nvPr>
            <p:ph type="body" sz="quarter" idx="29"/>
          </p:nvPr>
        </p:nvSpPr>
        <p:spPr>
          <a:xfrm>
            <a:off x="8609012" y="5029200"/>
            <a:ext cx="3048000" cy="381000"/>
          </a:xfrm>
        </p:spPr>
        <p:txBody>
          <a:bodyPr>
            <a:noAutofit/>
          </a:bodyPr>
          <a:lstStyle/>
          <a:p>
            <a:r>
              <a:rPr lang="en-US" sz="2400" dirty="0"/>
              <a:t>Training Manager</a:t>
            </a:r>
          </a:p>
        </p:txBody>
      </p:sp>
      <p:sp>
        <p:nvSpPr>
          <p:cNvPr id="19" name="Text Placeholder 2"/>
          <p:cNvSpPr txBox="1">
            <a:spLocks/>
          </p:cNvSpPr>
          <p:nvPr/>
        </p:nvSpPr>
        <p:spPr>
          <a:xfrm>
            <a:off x="10615867" y="6172200"/>
            <a:ext cx="736346" cy="332854"/>
          </a:xfrm>
          <a:prstGeom prst="rect">
            <a:avLst/>
          </a:prstGeom>
        </p:spPr>
        <p:txBody>
          <a:bodyPr vert="horz" lIns="0" tIns="0" rIns="0" bIns="0" rtlCol="0">
            <a:normAutofit/>
          </a:bodyPr>
          <a:lstStyle>
            <a:lvl1pPr marL="0" indent="0" algn="ctr" defTabSz="914400" rtl="0" eaLnBrk="1" latinLnBrk="0" hangingPunct="1">
              <a:lnSpc>
                <a:spcPts val="1700"/>
              </a:lnSpc>
              <a:spcBef>
                <a:spcPts val="1000"/>
              </a:spcBef>
              <a:buFont typeface="Arial" panose="020B0604020202020204" pitchFamily="34" charset="0"/>
              <a:buNone/>
              <a:defRPr sz="950" kern="1200">
                <a:solidFill>
                  <a:schemeClr val="accent6"/>
                </a:solidFill>
                <a:latin typeface="Sinkin Sans 300 Light"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inkin Sans 300 Light"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inkin Sans 300 Light"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2400" b="1" dirty="0" smtClean="0">
                <a:solidFill>
                  <a:schemeClr val="accent1"/>
                </a:solidFill>
              </a:rPr>
              <a:t>04</a:t>
            </a:r>
            <a:endParaRPr lang="en-US" sz="2400" b="1" dirty="0">
              <a:solidFill>
                <a:schemeClr val="accent1"/>
              </a:solidFill>
            </a:endParaRPr>
          </a:p>
        </p:txBody>
      </p:sp>
      <p:pic>
        <p:nvPicPr>
          <p:cNvPr id="18" name="Picture Placeholder 17"/>
          <p:cNvPicPr>
            <a:picLocks noGrp="1" noChangeAspect="1"/>
          </p:cNvPicPr>
          <p:nvPr>
            <p:ph type="pic" sz="quarter" idx="24"/>
          </p:nvPr>
        </p:nvPicPr>
        <p:blipFill>
          <a:blip r:embed="rId4" cstate="print">
            <a:extLst>
              <a:ext uri="{28A0092B-C50C-407E-A947-70E740481C1C}">
                <a14:useLocalDpi xmlns:a14="http://schemas.microsoft.com/office/drawing/2010/main" val="0"/>
              </a:ext>
            </a:extLst>
          </a:blip>
          <a:srcRect l="21888" r="21888"/>
          <a:stretch>
            <a:fillRect/>
          </a:stretch>
        </p:blipFill>
        <p:spPr>
          <a:xfrm>
            <a:off x="8609012" y="1219200"/>
            <a:ext cx="3276600" cy="3048000"/>
          </a:xfrm>
        </p:spPr>
      </p:pic>
    </p:spTree>
    <p:extLst>
      <p:ext uri="{BB962C8B-B14F-4D97-AF65-F5344CB8AC3E}">
        <p14:creationId xmlns:p14="http://schemas.microsoft.com/office/powerpoint/2010/main" val="405287664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248" y="762000"/>
            <a:ext cx="9141619" cy="535812"/>
          </a:xfrm>
          <a:scene3d>
            <a:camera prst="orthographicFront"/>
            <a:lightRig rig="threePt" dir="t"/>
          </a:scene3d>
          <a:sp3d>
            <a:bevelT prst="angle"/>
          </a:sp3d>
        </p:spPr>
        <p:style>
          <a:lnRef idx="1">
            <a:schemeClr val="accent6"/>
          </a:lnRef>
          <a:fillRef idx="2">
            <a:schemeClr val="accent6"/>
          </a:fillRef>
          <a:effectRef idx="1">
            <a:schemeClr val="accent6"/>
          </a:effectRef>
          <a:fontRef idx="minor">
            <a:schemeClr val="dk1"/>
          </a:fontRef>
        </p:style>
        <p:txBody>
          <a:bodyPr/>
          <a:lstStyle/>
          <a:p>
            <a:r>
              <a:rPr lang="en-US" sz="4400" dirty="0">
                <a:latin typeface="Sinkin Sans 100 Thin" pitchFamily="50" charset="0"/>
              </a:rPr>
              <a:t>Vision </a:t>
            </a:r>
            <a:r>
              <a:rPr lang="en-US" sz="4400" dirty="0" smtClean="0">
                <a:latin typeface="Sinkin Sans 100 Thin" pitchFamily="50" charset="0"/>
              </a:rPr>
              <a:t>And </a:t>
            </a:r>
            <a:r>
              <a:rPr lang="en-US" sz="4400" dirty="0">
                <a:latin typeface="Sinkin Sans 100 Thin" pitchFamily="50" charset="0"/>
              </a:rPr>
              <a:t>M</a:t>
            </a:r>
            <a:r>
              <a:rPr lang="en-US" sz="4400" dirty="0" smtClean="0">
                <a:latin typeface="Sinkin Sans 100 Thin" pitchFamily="50" charset="0"/>
              </a:rPr>
              <a:t>ission</a:t>
            </a:r>
            <a:endParaRPr lang="en-US" sz="4400" dirty="0">
              <a:latin typeface="Sinkin Sans 100 Thin" pitchFamily="50" charset="0"/>
            </a:endParaRPr>
          </a:p>
        </p:txBody>
      </p:sp>
      <p:grpSp>
        <p:nvGrpSpPr>
          <p:cNvPr id="3" name="Group 2"/>
          <p:cNvGrpSpPr/>
          <p:nvPr/>
        </p:nvGrpSpPr>
        <p:grpSpPr>
          <a:xfrm>
            <a:off x="3048638" y="1443863"/>
            <a:ext cx="5992839" cy="107949"/>
            <a:chOff x="3097993" y="3117851"/>
            <a:chExt cx="5992839" cy="107949"/>
          </a:xfrm>
          <a:solidFill>
            <a:schemeClr val="bg1"/>
          </a:solidFill>
        </p:grpSpPr>
        <p:cxnSp>
          <p:nvCxnSpPr>
            <p:cNvPr id="10" name="Straight Connector 9"/>
            <p:cNvCxnSpPr/>
            <p:nvPr/>
          </p:nvCxnSpPr>
          <p:spPr>
            <a:xfrm>
              <a:off x="3097993" y="3171826"/>
              <a:ext cx="5992839" cy="0"/>
            </a:xfrm>
            <a:prstGeom prst="line">
              <a:avLst/>
            </a:prstGeom>
            <a:grpFill/>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6040452" y="3117851"/>
              <a:ext cx="107921" cy="107949"/>
            </a:xfrm>
            <a:prstGeom prst="ellipse">
              <a:avLst/>
            </a:prstGeom>
            <a:grp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grpSp>
      <p:sp>
        <p:nvSpPr>
          <p:cNvPr id="7" name="Text Placeholder 2"/>
          <p:cNvSpPr>
            <a:spLocks noGrp="1"/>
          </p:cNvSpPr>
          <p:nvPr>
            <p:ph type="body" sz="quarter" idx="14"/>
          </p:nvPr>
        </p:nvSpPr>
        <p:spPr>
          <a:xfrm>
            <a:off x="10615867" y="6172200"/>
            <a:ext cx="736346" cy="332854"/>
          </a:xfrm>
        </p:spPr>
        <p:txBody>
          <a:bodyPr>
            <a:normAutofit/>
          </a:bodyPr>
          <a:lstStyle/>
          <a:p>
            <a:pPr algn="r"/>
            <a:r>
              <a:rPr lang="en-US" sz="2400" b="1" dirty="0" smtClean="0">
                <a:solidFill>
                  <a:schemeClr val="accent1"/>
                </a:solidFill>
              </a:rPr>
              <a:t>05</a:t>
            </a:r>
            <a:endParaRPr lang="en-US" sz="2400" b="1" dirty="0">
              <a:solidFill>
                <a:schemeClr val="accent1"/>
              </a:solidFill>
            </a:endParaRPr>
          </a:p>
        </p:txBody>
      </p:sp>
      <p:sp>
        <p:nvSpPr>
          <p:cNvPr id="14" name="Pentagon 55"/>
          <p:cNvSpPr/>
          <p:nvPr/>
        </p:nvSpPr>
        <p:spPr>
          <a:xfrm>
            <a:off x="-4482" y="2286000"/>
            <a:ext cx="4172649" cy="80822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inkin Sans 300 Light" pitchFamily="50" charset="0"/>
            </a:endParaRPr>
          </a:p>
        </p:txBody>
      </p:sp>
      <p:sp>
        <p:nvSpPr>
          <p:cNvPr id="15" name="Content Placeholder 4"/>
          <p:cNvSpPr>
            <a:spLocks noGrp="1"/>
          </p:cNvSpPr>
          <p:nvPr>
            <p:ph sz="quarter" idx="16"/>
          </p:nvPr>
        </p:nvSpPr>
        <p:spPr>
          <a:xfrm>
            <a:off x="1954186" y="2531897"/>
            <a:ext cx="2213981" cy="465552"/>
          </a:xfrm>
        </p:spPr>
        <p:txBody>
          <a:bodyPr anchor="ctr">
            <a:normAutofit/>
          </a:bodyPr>
          <a:lstStyle/>
          <a:p>
            <a:pPr algn="ctr"/>
            <a:r>
              <a:rPr lang="en-US" sz="3200" b="1" dirty="0" smtClean="0">
                <a:solidFill>
                  <a:schemeClr val="bg2"/>
                </a:solidFill>
                <a:latin typeface="Maiandra GD" panose="020E0502030308020204" pitchFamily="34" charset="0"/>
              </a:rPr>
              <a:t>Vision</a:t>
            </a:r>
            <a:endParaRPr lang="en-US" sz="3200" b="1" dirty="0">
              <a:solidFill>
                <a:schemeClr val="bg2"/>
              </a:solidFill>
              <a:latin typeface="Maiandra GD" panose="020E0502030308020204" pitchFamily="34" charset="0"/>
            </a:endParaRPr>
          </a:p>
        </p:txBody>
      </p:sp>
      <p:sp>
        <p:nvSpPr>
          <p:cNvPr id="16" name="Text Placeholder 2"/>
          <p:cNvSpPr>
            <a:spLocks noGrp="1"/>
          </p:cNvSpPr>
          <p:nvPr>
            <p:ph type="body" sz="quarter" idx="14"/>
          </p:nvPr>
        </p:nvSpPr>
        <p:spPr>
          <a:xfrm>
            <a:off x="4265612" y="2057400"/>
            <a:ext cx="7543799" cy="1206999"/>
          </a:xfrm>
        </p:spPr>
        <p:txBody>
          <a:bodyPr anchor="ctr">
            <a:normAutofit/>
          </a:bodyPr>
          <a:lstStyle/>
          <a:p>
            <a:pPr>
              <a:lnSpc>
                <a:spcPct val="100000"/>
              </a:lnSpc>
            </a:pPr>
            <a:r>
              <a:rPr lang="en-AU" sz="2400" dirty="0">
                <a:solidFill>
                  <a:schemeClr val="bg2"/>
                </a:solidFill>
                <a:latin typeface="Maiandra GD" panose="020E0502030308020204" pitchFamily="34" charset="0"/>
              </a:rPr>
              <a:t>Our Vision is to be Vanuatu Premier Information Technology (IT) Training </a:t>
            </a:r>
            <a:r>
              <a:rPr lang="en-AU" sz="2400" dirty="0" smtClean="0">
                <a:solidFill>
                  <a:schemeClr val="bg2"/>
                </a:solidFill>
                <a:latin typeface="Maiandra GD" panose="020E0502030308020204" pitchFamily="34" charset="0"/>
              </a:rPr>
              <a:t>Centre </a:t>
            </a:r>
            <a:r>
              <a:rPr lang="en-AU" sz="2400" dirty="0">
                <a:solidFill>
                  <a:schemeClr val="bg2"/>
                </a:solidFill>
                <a:latin typeface="Maiandra GD" panose="020E0502030308020204" pitchFamily="34" charset="0"/>
              </a:rPr>
              <a:t>and to expand the scope of our training into the </a:t>
            </a:r>
            <a:r>
              <a:rPr lang="en-AU" sz="2400" dirty="0" smtClean="0">
                <a:solidFill>
                  <a:schemeClr val="bg2"/>
                </a:solidFill>
                <a:latin typeface="Maiandra GD" panose="020E0502030308020204" pitchFamily="34" charset="0"/>
              </a:rPr>
              <a:t>Pacific </a:t>
            </a:r>
            <a:r>
              <a:rPr lang="en-AU" sz="2400" dirty="0">
                <a:solidFill>
                  <a:schemeClr val="bg2"/>
                </a:solidFill>
                <a:latin typeface="Maiandra GD" panose="020E0502030308020204" pitchFamily="34" charset="0"/>
              </a:rPr>
              <a:t>island region.</a:t>
            </a:r>
            <a:endParaRPr lang="en-US" sz="2400" dirty="0">
              <a:solidFill>
                <a:schemeClr val="bg2"/>
              </a:solidFill>
              <a:latin typeface="Maiandra GD" panose="020E0502030308020204" pitchFamily="34" charset="0"/>
            </a:endParaRPr>
          </a:p>
        </p:txBody>
      </p:sp>
      <p:sp>
        <p:nvSpPr>
          <p:cNvPr id="21" name="Pentagon 55"/>
          <p:cNvSpPr/>
          <p:nvPr/>
        </p:nvSpPr>
        <p:spPr>
          <a:xfrm>
            <a:off x="-4482" y="4011164"/>
            <a:ext cx="4092236" cy="789435"/>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inkin Sans 300 Light" pitchFamily="50" charset="0"/>
            </a:endParaRPr>
          </a:p>
        </p:txBody>
      </p:sp>
      <p:sp>
        <p:nvSpPr>
          <p:cNvPr id="22" name="Content Placeholder 4"/>
          <p:cNvSpPr>
            <a:spLocks noGrp="1"/>
          </p:cNvSpPr>
          <p:nvPr>
            <p:ph sz="quarter" idx="16"/>
          </p:nvPr>
        </p:nvSpPr>
        <p:spPr>
          <a:xfrm>
            <a:off x="1954186" y="4221682"/>
            <a:ext cx="2213981" cy="292100"/>
          </a:xfrm>
        </p:spPr>
        <p:txBody>
          <a:bodyPr anchor="ctr">
            <a:noAutofit/>
          </a:bodyPr>
          <a:lstStyle/>
          <a:p>
            <a:pPr algn="ctr"/>
            <a:r>
              <a:rPr lang="en-US" sz="3200" b="1" dirty="0" smtClean="0">
                <a:solidFill>
                  <a:schemeClr val="bg2"/>
                </a:solidFill>
                <a:latin typeface="Maiandra GD" panose="020E0502030308020204" pitchFamily="34" charset="0"/>
              </a:rPr>
              <a:t>Mission</a:t>
            </a:r>
            <a:endParaRPr lang="en-US" sz="3200" b="1" dirty="0">
              <a:solidFill>
                <a:schemeClr val="bg2"/>
              </a:solidFill>
              <a:latin typeface="Maiandra GD" panose="020E0502030308020204" pitchFamily="34" charset="0"/>
            </a:endParaRPr>
          </a:p>
        </p:txBody>
      </p:sp>
      <p:sp>
        <p:nvSpPr>
          <p:cNvPr id="23" name="Text Placeholder 2"/>
          <p:cNvSpPr>
            <a:spLocks noGrp="1"/>
          </p:cNvSpPr>
          <p:nvPr>
            <p:ph type="body" sz="quarter" idx="14"/>
          </p:nvPr>
        </p:nvSpPr>
        <p:spPr>
          <a:xfrm>
            <a:off x="4341812" y="3200400"/>
            <a:ext cx="7239000" cy="2895600"/>
          </a:xfrm>
        </p:spPr>
        <p:txBody>
          <a:bodyPr anchor="ctr">
            <a:noAutofit/>
          </a:bodyPr>
          <a:lstStyle/>
          <a:p>
            <a:endParaRPr lang="en-AU" b="1" dirty="0" smtClean="0">
              <a:solidFill>
                <a:schemeClr val="bg2"/>
              </a:solidFill>
              <a:latin typeface="Maiandra GD" panose="020E0502030308020204" pitchFamily="34" charset="0"/>
            </a:endParaRPr>
          </a:p>
          <a:p>
            <a:r>
              <a:rPr lang="en-AU" b="1" dirty="0" smtClean="0">
                <a:solidFill>
                  <a:schemeClr val="bg2"/>
                </a:solidFill>
                <a:latin typeface="Maiandra GD" panose="020E0502030308020204" pitchFamily="34" charset="0"/>
              </a:rPr>
              <a:t>     </a:t>
            </a:r>
            <a:endParaRPr lang="en-AU" b="1" dirty="0">
              <a:solidFill>
                <a:schemeClr val="bg2"/>
              </a:solidFill>
              <a:latin typeface="Maiandra GD" panose="020E0502030308020204" pitchFamily="34" charset="0"/>
            </a:endParaRPr>
          </a:p>
          <a:p>
            <a:endParaRPr lang="en-AU" b="1" dirty="0" smtClean="0">
              <a:solidFill>
                <a:schemeClr val="bg2"/>
              </a:solidFill>
              <a:latin typeface="Maiandra GD" panose="020E0502030308020204" pitchFamily="34" charset="0"/>
            </a:endParaRPr>
          </a:p>
          <a:p>
            <a:r>
              <a:rPr lang="en-AU" sz="2400" dirty="0" smtClean="0">
                <a:solidFill>
                  <a:schemeClr val="bg2"/>
                </a:solidFill>
                <a:latin typeface="Maiandra GD" panose="020E0502030308020204" pitchFamily="34" charset="0"/>
              </a:rPr>
              <a:t>Our </a:t>
            </a:r>
            <a:r>
              <a:rPr lang="en-AU" sz="2400" dirty="0">
                <a:solidFill>
                  <a:schemeClr val="bg2"/>
                </a:solidFill>
                <a:latin typeface="Maiandra GD" panose="020E0502030308020204" pitchFamily="34" charset="0"/>
              </a:rPr>
              <a:t>Mission is to provide the highest standard of service to our clients/customers and trainees</a:t>
            </a:r>
            <a:r>
              <a:rPr lang="en-AU" sz="2400" dirty="0" smtClean="0">
                <a:solidFill>
                  <a:schemeClr val="bg2"/>
                </a:solidFill>
                <a:latin typeface="Maiandra GD" panose="020E0502030308020204" pitchFamily="34" charset="0"/>
              </a:rPr>
              <a:t>. </a:t>
            </a:r>
            <a:r>
              <a:rPr lang="en-AU" sz="2400" dirty="0">
                <a:solidFill>
                  <a:schemeClr val="bg2"/>
                </a:solidFill>
                <a:latin typeface="Maiandra GD" panose="020E0502030308020204" pitchFamily="34" charset="0"/>
              </a:rPr>
              <a:t>We will ensure that our training is always: </a:t>
            </a:r>
            <a:endParaRPr lang="en-AU" sz="2400" dirty="0" smtClean="0">
              <a:solidFill>
                <a:schemeClr val="bg2"/>
              </a:solidFill>
              <a:latin typeface="Maiandra GD" panose="020E0502030308020204" pitchFamily="34" charset="0"/>
            </a:endParaRPr>
          </a:p>
          <a:p>
            <a:r>
              <a:rPr lang="en-AU" sz="2400" dirty="0" smtClean="0">
                <a:solidFill>
                  <a:schemeClr val="bg2"/>
                </a:solidFill>
                <a:latin typeface="Maiandra GD" panose="020E0502030308020204" pitchFamily="34" charset="0"/>
              </a:rPr>
              <a:t>Professional -&gt; Focused -&gt; Complete and -&gt; To </a:t>
            </a:r>
            <a:r>
              <a:rPr lang="en-AU" sz="2400" dirty="0">
                <a:solidFill>
                  <a:schemeClr val="bg2"/>
                </a:solidFill>
                <a:latin typeface="Maiandra GD" panose="020E0502030308020204" pitchFamily="34" charset="0"/>
              </a:rPr>
              <a:t>our clients and trainees </a:t>
            </a:r>
            <a:r>
              <a:rPr lang="en-AU" sz="2400" dirty="0" smtClean="0">
                <a:solidFill>
                  <a:schemeClr val="bg2"/>
                </a:solidFill>
                <a:latin typeface="Maiandra GD" panose="020E0502030308020204" pitchFamily="34" charset="0"/>
              </a:rPr>
              <a:t>needs.</a:t>
            </a:r>
          </a:p>
          <a:p>
            <a:r>
              <a:rPr lang="en-AU" sz="2400" dirty="0">
                <a:solidFill>
                  <a:schemeClr val="bg2"/>
                </a:solidFill>
                <a:latin typeface="Maiandra GD" panose="020E0502030308020204" pitchFamily="34" charset="0"/>
              </a:rPr>
              <a:t>Above all these ECF wants to provide quality, affordable and up to date IT training program to equip individuals with appropriate Information Technological knowledge and skills for future job prospects.</a:t>
            </a:r>
            <a:endParaRPr lang="en-AU" sz="2400" dirty="0" smtClean="0">
              <a:solidFill>
                <a:schemeClr val="bg2"/>
              </a:solidFill>
              <a:latin typeface="Maiandra GD" panose="020E0502030308020204" pitchFamily="34" charset="0"/>
            </a:endParaRPr>
          </a:p>
          <a:p>
            <a:endParaRPr lang="en-AU" b="1" dirty="0" smtClean="0">
              <a:solidFill>
                <a:schemeClr val="accent6">
                  <a:lumMod val="75000"/>
                </a:schemeClr>
              </a:solidFill>
            </a:endParaRPr>
          </a:p>
          <a:p>
            <a:endParaRPr lang="en-AU" b="1" dirty="0">
              <a:solidFill>
                <a:schemeClr val="accent6">
                  <a:lumMod val="75000"/>
                </a:schemeClr>
              </a:solidFill>
            </a:endParaRPr>
          </a:p>
          <a:p>
            <a:endParaRPr lang="en-US" b="1" dirty="0">
              <a:solidFill>
                <a:schemeClr val="accent6">
                  <a:lumMod val="75000"/>
                </a:schemeClr>
              </a:solidFill>
            </a:endParaRPr>
          </a:p>
        </p:txBody>
      </p:sp>
    </p:spTree>
    <p:extLst>
      <p:ext uri="{BB962C8B-B14F-4D97-AF65-F5344CB8AC3E}">
        <p14:creationId xmlns:p14="http://schemas.microsoft.com/office/powerpoint/2010/main" val="39751633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outVertical)">
                                      <p:cBhvr>
                                        <p:cTn id="11" dur="500"/>
                                        <p:tgtEl>
                                          <p:spTgt spid="3"/>
                                        </p:tgtEl>
                                      </p:cBhvr>
                                    </p:animEffect>
                                  </p:childTnLst>
                                </p:cTn>
                              </p:par>
                            </p:childTnLst>
                          </p:cTn>
                        </p:par>
                        <p:par>
                          <p:cTn id="12" fill="hold">
                            <p:stCondLst>
                              <p:cond delay="1000"/>
                            </p:stCondLst>
                            <p:childTnLst>
                              <p:par>
                                <p:cTn id="13" presetID="2" presetClass="entr" presetSubtype="8" accel="48000" decel="52000"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22" presetClass="entr" presetSubtype="1" fill="hold" grpId="0" nodeType="afterEffect">
                                  <p:stCondLst>
                                    <p:cond delay="0"/>
                                  </p:stCondLst>
                                  <p:childTnLst>
                                    <p:set>
                                      <p:cBhvr>
                                        <p:cTn id="19" dur="1" fill="hold">
                                          <p:stCondLst>
                                            <p:cond delay="0"/>
                                          </p:stCondLst>
                                        </p:cTn>
                                        <p:tgtEl>
                                          <p:spTgt spid="15">
                                            <p:txEl>
                                              <p:pRg st="0" end="0"/>
                                            </p:txEl>
                                          </p:spTgt>
                                        </p:tgtEl>
                                        <p:attrNameLst>
                                          <p:attrName>style.visibility</p:attrName>
                                        </p:attrNameLst>
                                      </p:cBhvr>
                                      <p:to>
                                        <p:strVal val="visible"/>
                                      </p:to>
                                    </p:set>
                                    <p:animEffect transition="in" filter="wipe(up)">
                                      <p:cBhvr>
                                        <p:cTn id="20" dur="500"/>
                                        <p:tgtEl>
                                          <p:spTgt spid="15">
                                            <p:txEl>
                                              <p:pRg st="0" end="0"/>
                                            </p:txEl>
                                          </p:spTgt>
                                        </p:tgtEl>
                                      </p:cBhvr>
                                    </p:animEffect>
                                  </p:childTnLst>
                                </p:cTn>
                              </p:par>
                            </p:childTnLst>
                          </p:cTn>
                        </p:par>
                        <p:par>
                          <p:cTn id="21" fill="hold">
                            <p:stCondLst>
                              <p:cond delay="2000"/>
                            </p:stCondLst>
                            <p:childTnLst>
                              <p:par>
                                <p:cTn id="22" presetID="9" presetClass="entr" presetSubtype="0" fill="hold" grpId="0" nodeType="after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dissolve">
                                      <p:cBhvr>
                                        <p:cTn id="24" dur="500"/>
                                        <p:tgtEl>
                                          <p:spTgt spid="16">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8" accel="48000" decel="52000"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additive="base">
                                        <p:cTn id="29" dur="500" fill="hold"/>
                                        <p:tgtEl>
                                          <p:spTgt spid="21"/>
                                        </p:tgtEl>
                                        <p:attrNameLst>
                                          <p:attrName>ppt_x</p:attrName>
                                        </p:attrNameLst>
                                      </p:cBhvr>
                                      <p:tavLst>
                                        <p:tav tm="0">
                                          <p:val>
                                            <p:strVal val="0-#ppt_w/2"/>
                                          </p:val>
                                        </p:tav>
                                        <p:tav tm="100000">
                                          <p:val>
                                            <p:strVal val="#ppt_x"/>
                                          </p:val>
                                        </p:tav>
                                      </p:tavLst>
                                    </p:anim>
                                    <p:anim calcmode="lin" valueType="num">
                                      <p:cBhvr additive="base">
                                        <p:cTn id="30" dur="500" fill="hold"/>
                                        <p:tgtEl>
                                          <p:spTgt spid="21"/>
                                        </p:tgtEl>
                                        <p:attrNameLst>
                                          <p:attrName>ppt_y</p:attrName>
                                        </p:attrNameLst>
                                      </p:cBhvr>
                                      <p:tavLst>
                                        <p:tav tm="0">
                                          <p:val>
                                            <p:strVal val="#ppt_y"/>
                                          </p:val>
                                        </p:tav>
                                        <p:tav tm="100000">
                                          <p:val>
                                            <p:strVal val="#ppt_y"/>
                                          </p:val>
                                        </p:tav>
                                      </p:tavLst>
                                    </p:anim>
                                  </p:childTnLst>
                                </p:cTn>
                              </p:par>
                              <p:par>
                                <p:cTn id="31" presetID="22" presetClass="entr" presetSubtype="1" fill="hold" grpId="0" nodeType="withEffect">
                                  <p:stCondLst>
                                    <p:cond delay="0"/>
                                  </p:stCondLst>
                                  <p:childTnLst>
                                    <p:set>
                                      <p:cBhvr>
                                        <p:cTn id="32" dur="1" fill="hold">
                                          <p:stCondLst>
                                            <p:cond delay="0"/>
                                          </p:stCondLst>
                                        </p:cTn>
                                        <p:tgtEl>
                                          <p:spTgt spid="22">
                                            <p:txEl>
                                              <p:pRg st="0" end="0"/>
                                            </p:txEl>
                                          </p:spTgt>
                                        </p:tgtEl>
                                        <p:attrNameLst>
                                          <p:attrName>style.visibility</p:attrName>
                                        </p:attrNameLst>
                                      </p:cBhvr>
                                      <p:to>
                                        <p:strVal val="visible"/>
                                      </p:to>
                                    </p:set>
                                    <p:animEffect transition="in" filter="wipe(up)">
                                      <p:cBhvr>
                                        <p:cTn id="33" dur="500"/>
                                        <p:tgtEl>
                                          <p:spTgt spid="22">
                                            <p:txEl>
                                              <p:pRg st="0" end="0"/>
                                            </p:txEl>
                                          </p:spTgt>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23">
                                            <p:txEl>
                                              <p:pRg st="1" end="1"/>
                                            </p:txEl>
                                          </p:spTgt>
                                        </p:tgtEl>
                                        <p:attrNameLst>
                                          <p:attrName>style.visibility</p:attrName>
                                        </p:attrNameLst>
                                      </p:cBhvr>
                                      <p:to>
                                        <p:strVal val="visible"/>
                                      </p:to>
                                    </p:set>
                                    <p:animEffect transition="in" filter="dissolve">
                                      <p:cBhvr>
                                        <p:cTn id="36" dur="500"/>
                                        <p:tgtEl>
                                          <p:spTgt spid="23">
                                            <p:txEl>
                                              <p:pRg st="1" end="1"/>
                                            </p:txEl>
                                          </p:spTgt>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23">
                                            <p:txEl>
                                              <p:pRg st="3" end="3"/>
                                            </p:txEl>
                                          </p:spTgt>
                                        </p:tgtEl>
                                        <p:attrNameLst>
                                          <p:attrName>style.visibility</p:attrName>
                                        </p:attrNameLst>
                                      </p:cBhvr>
                                      <p:to>
                                        <p:strVal val="visible"/>
                                      </p:to>
                                    </p:set>
                                    <p:animEffect transition="in" filter="dissolve">
                                      <p:cBhvr>
                                        <p:cTn id="39" dur="500"/>
                                        <p:tgtEl>
                                          <p:spTgt spid="23">
                                            <p:txEl>
                                              <p:pRg st="3" end="3"/>
                                            </p:txEl>
                                          </p:spTgt>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23">
                                            <p:txEl>
                                              <p:pRg st="4" end="4"/>
                                            </p:txEl>
                                          </p:spTgt>
                                        </p:tgtEl>
                                        <p:attrNameLst>
                                          <p:attrName>style.visibility</p:attrName>
                                        </p:attrNameLst>
                                      </p:cBhvr>
                                      <p:to>
                                        <p:strVal val="visible"/>
                                      </p:to>
                                    </p:set>
                                    <p:animEffect transition="in" filter="dissolve">
                                      <p:cBhvr>
                                        <p:cTn id="42" dur="500"/>
                                        <p:tgtEl>
                                          <p:spTgt spid="23">
                                            <p:txEl>
                                              <p:pRg st="4" end="4"/>
                                            </p:txEl>
                                          </p:spTgt>
                                        </p:tgtEl>
                                      </p:cBhvr>
                                    </p:animEffect>
                                  </p:childTnLst>
                                </p:cTn>
                              </p:par>
                              <p:par>
                                <p:cTn id="43" presetID="9" presetClass="entr" presetSubtype="0" fill="hold" grpId="0" nodeType="withEffect">
                                  <p:stCondLst>
                                    <p:cond delay="0"/>
                                  </p:stCondLst>
                                  <p:childTnLst>
                                    <p:set>
                                      <p:cBhvr>
                                        <p:cTn id="44" dur="1" fill="hold">
                                          <p:stCondLst>
                                            <p:cond delay="0"/>
                                          </p:stCondLst>
                                        </p:cTn>
                                        <p:tgtEl>
                                          <p:spTgt spid="23">
                                            <p:txEl>
                                              <p:pRg st="5" end="5"/>
                                            </p:txEl>
                                          </p:spTgt>
                                        </p:tgtEl>
                                        <p:attrNameLst>
                                          <p:attrName>style.visibility</p:attrName>
                                        </p:attrNameLst>
                                      </p:cBhvr>
                                      <p:to>
                                        <p:strVal val="visible"/>
                                      </p:to>
                                    </p:set>
                                    <p:animEffect transition="in" filter="dissolve">
                                      <p:cBhvr>
                                        <p:cTn id="45" dur="500"/>
                                        <p:tgtEl>
                                          <p:spTgt spid="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4" grpId="0" animBg="1"/>
      <p:bldP spid="15" grpId="0" build="p"/>
      <p:bldP spid="16" grpId="0" build="p"/>
      <p:bldP spid="21" grpId="0" animBg="1"/>
      <p:bldP spid="22" grpId="0" build="p"/>
      <p:bldP spid="2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cene3d>
            <a:camera prst="orthographicFront"/>
            <a:lightRig rig="threePt" dir="t"/>
          </a:scene3d>
          <a:sp3d>
            <a:bevelT prst="angle"/>
          </a:sp3d>
        </p:spPr>
        <p:style>
          <a:lnRef idx="1">
            <a:schemeClr val="accent6"/>
          </a:lnRef>
          <a:fillRef idx="2">
            <a:schemeClr val="accent6"/>
          </a:fillRef>
          <a:effectRef idx="1">
            <a:schemeClr val="accent6"/>
          </a:effectRef>
          <a:fontRef idx="minor">
            <a:schemeClr val="dk1"/>
          </a:fontRef>
        </p:style>
        <p:txBody>
          <a:bodyPr/>
          <a:lstStyle/>
          <a:p>
            <a:r>
              <a:rPr lang="en-US" dirty="0" smtClean="0"/>
              <a:t>History: Past-Present</a:t>
            </a:r>
            <a:endParaRPr lang="en-US" dirty="0"/>
          </a:p>
        </p:txBody>
      </p:sp>
      <p:sp>
        <p:nvSpPr>
          <p:cNvPr id="3" name="Text Placeholder 2"/>
          <p:cNvSpPr>
            <a:spLocks noGrp="1"/>
          </p:cNvSpPr>
          <p:nvPr>
            <p:ph type="body" sz="quarter" idx="14"/>
          </p:nvPr>
        </p:nvSpPr>
        <p:spPr>
          <a:xfrm>
            <a:off x="591922" y="2016425"/>
            <a:ext cx="3368889" cy="1371600"/>
          </a:xfrm>
        </p:spPr>
        <p:txBody>
          <a:bodyPr>
            <a:noAutofit/>
          </a:bodyPr>
          <a:lstStyle/>
          <a:p>
            <a:pPr>
              <a:lnSpc>
                <a:spcPct val="100000"/>
              </a:lnSpc>
            </a:pPr>
            <a:r>
              <a:rPr lang="en-US" sz="2400" dirty="0" smtClean="0">
                <a:solidFill>
                  <a:schemeClr val="bg2"/>
                </a:solidFill>
                <a:latin typeface="Maiandra GD" panose="020E0502030308020204" pitchFamily="34" charset="0"/>
              </a:rPr>
              <a:t>-Registered </a:t>
            </a:r>
            <a:r>
              <a:rPr lang="en-US" sz="2400" smtClean="0">
                <a:solidFill>
                  <a:schemeClr val="bg2"/>
                </a:solidFill>
                <a:latin typeface="Maiandra GD" panose="020E0502030308020204" pitchFamily="34" charset="0"/>
              </a:rPr>
              <a:t>with </a:t>
            </a:r>
            <a:r>
              <a:rPr lang="en-US" sz="2400" smtClean="0">
                <a:solidFill>
                  <a:schemeClr val="bg2"/>
                </a:solidFill>
                <a:latin typeface="Maiandra GD" panose="020E0502030308020204" pitchFamily="34" charset="0"/>
              </a:rPr>
              <a:t>VNTC </a:t>
            </a:r>
            <a:r>
              <a:rPr lang="en-US" sz="2400" dirty="0" smtClean="0">
                <a:solidFill>
                  <a:schemeClr val="bg2"/>
                </a:solidFill>
                <a:latin typeface="Maiandra GD" panose="020E0502030308020204" pitchFamily="34" charset="0"/>
              </a:rPr>
              <a:t>as Training Provider</a:t>
            </a:r>
          </a:p>
          <a:p>
            <a:pPr>
              <a:lnSpc>
                <a:spcPct val="100000"/>
              </a:lnSpc>
            </a:pPr>
            <a:r>
              <a:rPr lang="en-US" sz="2400" dirty="0" smtClean="0">
                <a:solidFill>
                  <a:schemeClr val="bg2"/>
                </a:solidFill>
                <a:latin typeface="Maiandra GD" panose="020E0502030308020204" pitchFamily="34" charset="0"/>
              </a:rPr>
              <a:t>-Started the certificate courses</a:t>
            </a:r>
            <a:endParaRPr lang="en-US" sz="2400" dirty="0">
              <a:solidFill>
                <a:schemeClr val="bg2"/>
              </a:solidFill>
              <a:latin typeface="Maiandra GD" panose="020E0502030308020204" pitchFamily="34" charset="0"/>
            </a:endParaRPr>
          </a:p>
        </p:txBody>
      </p:sp>
      <p:sp>
        <p:nvSpPr>
          <p:cNvPr id="9" name="Rectangle 8"/>
          <p:cNvSpPr/>
          <p:nvPr/>
        </p:nvSpPr>
        <p:spPr>
          <a:xfrm>
            <a:off x="9926423" y="3821982"/>
            <a:ext cx="2262402" cy="9005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p:cNvSpPr/>
          <p:nvPr/>
        </p:nvSpPr>
        <p:spPr>
          <a:xfrm>
            <a:off x="7997823" y="3821982"/>
            <a:ext cx="1957600" cy="900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p:cNvSpPr/>
          <p:nvPr/>
        </p:nvSpPr>
        <p:spPr>
          <a:xfrm>
            <a:off x="6040224" y="3821981"/>
            <a:ext cx="1957599" cy="9005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p:cNvSpPr/>
          <p:nvPr/>
        </p:nvSpPr>
        <p:spPr>
          <a:xfrm>
            <a:off x="4111623" y="3821982"/>
            <a:ext cx="1957600" cy="900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angle 54"/>
          <p:cNvSpPr/>
          <p:nvPr/>
        </p:nvSpPr>
        <p:spPr>
          <a:xfrm>
            <a:off x="2154023" y="3821982"/>
            <a:ext cx="1957600" cy="9005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ectangle 61"/>
          <p:cNvSpPr/>
          <p:nvPr/>
        </p:nvSpPr>
        <p:spPr>
          <a:xfrm>
            <a:off x="0" y="3821983"/>
            <a:ext cx="2184610" cy="900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Content Placeholder 4"/>
          <p:cNvSpPr>
            <a:spLocks noGrp="1"/>
          </p:cNvSpPr>
          <p:nvPr>
            <p:ph sz="quarter" idx="16"/>
          </p:nvPr>
        </p:nvSpPr>
        <p:spPr>
          <a:xfrm>
            <a:off x="760412" y="1295400"/>
            <a:ext cx="1686407" cy="501787"/>
          </a:xfrm>
        </p:spPr>
        <p:txBody>
          <a:bodyPr>
            <a:normAutofit/>
          </a:bodyPr>
          <a:lstStyle/>
          <a:p>
            <a:r>
              <a:rPr lang="en-US" sz="3600" dirty="0" smtClean="0"/>
              <a:t>2002</a:t>
            </a:r>
            <a:endParaRPr lang="en-US" sz="3600" dirty="0"/>
          </a:p>
        </p:txBody>
      </p:sp>
      <p:sp>
        <p:nvSpPr>
          <p:cNvPr id="85" name="Text Placeholder 2"/>
          <p:cNvSpPr>
            <a:spLocks noGrp="1"/>
          </p:cNvSpPr>
          <p:nvPr>
            <p:ph type="body" sz="quarter" idx="14"/>
          </p:nvPr>
        </p:nvSpPr>
        <p:spPr>
          <a:xfrm>
            <a:off x="4540557" y="1905000"/>
            <a:ext cx="3001655" cy="965200"/>
          </a:xfrm>
        </p:spPr>
        <p:txBody>
          <a:bodyPr>
            <a:normAutofit/>
          </a:bodyPr>
          <a:lstStyle/>
          <a:p>
            <a:pPr>
              <a:lnSpc>
                <a:spcPct val="100000"/>
              </a:lnSpc>
            </a:pPr>
            <a:r>
              <a:rPr lang="en-US" sz="2400" dirty="0">
                <a:solidFill>
                  <a:schemeClr val="bg2"/>
                </a:solidFill>
                <a:latin typeface="Maiandra GD" panose="020E0502030308020204" pitchFamily="34" charset="0"/>
              </a:rPr>
              <a:t>Student taking further studies at NZPTC (Fiji)</a:t>
            </a:r>
          </a:p>
        </p:txBody>
      </p:sp>
      <p:sp>
        <p:nvSpPr>
          <p:cNvPr id="87" name="Content Placeholder 4"/>
          <p:cNvSpPr>
            <a:spLocks noGrp="1"/>
          </p:cNvSpPr>
          <p:nvPr>
            <p:ph sz="quarter" idx="16"/>
          </p:nvPr>
        </p:nvSpPr>
        <p:spPr>
          <a:xfrm>
            <a:off x="4799012" y="1295400"/>
            <a:ext cx="1686407" cy="271878"/>
          </a:xfrm>
        </p:spPr>
        <p:txBody>
          <a:bodyPr>
            <a:noAutofit/>
          </a:bodyPr>
          <a:lstStyle/>
          <a:p>
            <a:r>
              <a:rPr lang="en-US" sz="3600" dirty="0" smtClean="0"/>
              <a:t>2008</a:t>
            </a:r>
            <a:endParaRPr lang="en-US" sz="3600" dirty="0"/>
          </a:p>
        </p:txBody>
      </p:sp>
      <p:sp>
        <p:nvSpPr>
          <p:cNvPr id="94" name="Text Placeholder 2"/>
          <p:cNvSpPr>
            <a:spLocks noGrp="1"/>
          </p:cNvSpPr>
          <p:nvPr>
            <p:ph type="body" sz="quarter" idx="14"/>
          </p:nvPr>
        </p:nvSpPr>
        <p:spPr>
          <a:xfrm>
            <a:off x="584315" y="4570182"/>
            <a:ext cx="2706290" cy="533400"/>
          </a:xfrm>
        </p:spPr>
        <p:txBody>
          <a:bodyPr>
            <a:normAutofit/>
          </a:bodyPr>
          <a:lstStyle/>
          <a:p>
            <a:r>
              <a:rPr lang="en-US" sz="2400" dirty="0" smtClean="0">
                <a:solidFill>
                  <a:schemeClr val="bg2"/>
                </a:solidFill>
                <a:latin typeface="Maiandra GD" panose="020E0502030308020204" pitchFamily="34" charset="0"/>
              </a:rPr>
              <a:t>Diploma Courses</a:t>
            </a:r>
            <a:endParaRPr lang="en-US" sz="2400" dirty="0">
              <a:solidFill>
                <a:schemeClr val="bg2"/>
              </a:solidFill>
              <a:latin typeface="Maiandra GD" panose="020E0502030308020204" pitchFamily="34" charset="0"/>
            </a:endParaRPr>
          </a:p>
        </p:txBody>
      </p:sp>
      <p:sp>
        <p:nvSpPr>
          <p:cNvPr id="96" name="Content Placeholder 4"/>
          <p:cNvSpPr>
            <a:spLocks noGrp="1"/>
          </p:cNvSpPr>
          <p:nvPr>
            <p:ph sz="quarter" idx="16"/>
          </p:nvPr>
        </p:nvSpPr>
        <p:spPr>
          <a:xfrm>
            <a:off x="249101" y="3912039"/>
            <a:ext cx="1686407" cy="271878"/>
          </a:xfrm>
        </p:spPr>
        <p:txBody>
          <a:bodyPr>
            <a:noAutofit/>
          </a:bodyPr>
          <a:lstStyle/>
          <a:p>
            <a:pPr algn="r"/>
            <a:r>
              <a:rPr lang="en-US" sz="4000" dirty="0" smtClean="0"/>
              <a:t>2005</a:t>
            </a:r>
            <a:endParaRPr lang="en-US" sz="4000" dirty="0"/>
          </a:p>
        </p:txBody>
      </p:sp>
      <p:sp>
        <p:nvSpPr>
          <p:cNvPr id="100" name="Text Placeholder 2"/>
          <p:cNvSpPr>
            <a:spLocks noGrp="1"/>
          </p:cNvSpPr>
          <p:nvPr>
            <p:ph type="body" sz="quarter" idx="14"/>
          </p:nvPr>
        </p:nvSpPr>
        <p:spPr>
          <a:xfrm>
            <a:off x="4492195" y="4724400"/>
            <a:ext cx="3154056" cy="838200"/>
          </a:xfrm>
        </p:spPr>
        <p:txBody>
          <a:bodyPr>
            <a:normAutofit/>
          </a:bodyPr>
          <a:lstStyle/>
          <a:p>
            <a:r>
              <a:rPr lang="en-US" sz="2400" dirty="0" smtClean="0">
                <a:solidFill>
                  <a:schemeClr val="bg2"/>
                </a:solidFill>
                <a:latin typeface="Maiandra GD" panose="020E0502030308020204" pitchFamily="34" charset="0"/>
              </a:rPr>
              <a:t>Advance Diploma course started</a:t>
            </a:r>
            <a:endParaRPr lang="en-US" sz="2400" dirty="0">
              <a:solidFill>
                <a:schemeClr val="bg2"/>
              </a:solidFill>
              <a:latin typeface="Maiandra GD" panose="020E0502030308020204" pitchFamily="34" charset="0"/>
            </a:endParaRPr>
          </a:p>
        </p:txBody>
      </p:sp>
      <p:sp>
        <p:nvSpPr>
          <p:cNvPr id="102" name="Content Placeholder 4"/>
          <p:cNvSpPr>
            <a:spLocks noGrp="1"/>
          </p:cNvSpPr>
          <p:nvPr>
            <p:ph sz="quarter" idx="16"/>
          </p:nvPr>
        </p:nvSpPr>
        <p:spPr>
          <a:xfrm>
            <a:off x="4353817" y="3867009"/>
            <a:ext cx="1686407" cy="271878"/>
          </a:xfrm>
        </p:spPr>
        <p:txBody>
          <a:bodyPr>
            <a:noAutofit/>
          </a:bodyPr>
          <a:lstStyle/>
          <a:p>
            <a:pPr algn="r"/>
            <a:r>
              <a:rPr lang="en-US" sz="4000" dirty="0" smtClean="0"/>
              <a:t>2011</a:t>
            </a:r>
            <a:endParaRPr lang="en-US" sz="4000" dirty="0"/>
          </a:p>
        </p:txBody>
      </p:sp>
      <p:sp>
        <p:nvSpPr>
          <p:cNvPr id="103" name="Text Placeholder 2"/>
          <p:cNvSpPr>
            <a:spLocks noGrp="1"/>
          </p:cNvSpPr>
          <p:nvPr>
            <p:ph type="body" sz="quarter" idx="14"/>
          </p:nvPr>
        </p:nvSpPr>
        <p:spPr>
          <a:xfrm>
            <a:off x="8288123" y="1752600"/>
            <a:ext cx="3276600" cy="1167110"/>
          </a:xfrm>
        </p:spPr>
        <p:txBody>
          <a:bodyPr>
            <a:noAutofit/>
          </a:bodyPr>
          <a:lstStyle/>
          <a:p>
            <a:pPr>
              <a:lnSpc>
                <a:spcPct val="100000"/>
              </a:lnSpc>
            </a:pPr>
            <a:r>
              <a:rPr lang="en-US" sz="2400" dirty="0" smtClean="0">
                <a:solidFill>
                  <a:schemeClr val="bg2"/>
                </a:solidFill>
                <a:latin typeface="Maiandra GD" panose="020E0502030308020204" pitchFamily="34" charset="0"/>
              </a:rPr>
              <a:t>Online training (First of its kind in Vanuatu)</a:t>
            </a:r>
            <a:endParaRPr lang="en-US" sz="2400" dirty="0">
              <a:solidFill>
                <a:schemeClr val="bg2"/>
              </a:solidFill>
              <a:latin typeface="Maiandra GD" panose="020E0502030308020204" pitchFamily="34" charset="0"/>
            </a:endParaRPr>
          </a:p>
        </p:txBody>
      </p:sp>
      <p:sp>
        <p:nvSpPr>
          <p:cNvPr id="105" name="Content Placeholder 4"/>
          <p:cNvSpPr>
            <a:spLocks noGrp="1"/>
          </p:cNvSpPr>
          <p:nvPr>
            <p:ph sz="quarter" idx="16"/>
          </p:nvPr>
        </p:nvSpPr>
        <p:spPr>
          <a:xfrm>
            <a:off x="8282668" y="1295400"/>
            <a:ext cx="1686407" cy="271878"/>
          </a:xfrm>
        </p:spPr>
        <p:txBody>
          <a:bodyPr>
            <a:noAutofit/>
          </a:bodyPr>
          <a:lstStyle/>
          <a:p>
            <a:pPr algn="r"/>
            <a:r>
              <a:rPr lang="en-US" sz="3600" dirty="0" smtClean="0"/>
              <a:t>2012</a:t>
            </a:r>
            <a:endParaRPr lang="en-US" sz="3600" dirty="0"/>
          </a:p>
        </p:txBody>
      </p:sp>
      <p:sp>
        <p:nvSpPr>
          <p:cNvPr id="74" name="Shape 4457"/>
          <p:cNvSpPr/>
          <p:nvPr/>
        </p:nvSpPr>
        <p:spPr>
          <a:xfrm>
            <a:off x="2975041" y="4224636"/>
            <a:ext cx="315564" cy="323008"/>
          </a:xfrm>
          <a:custGeom>
            <a:avLst/>
            <a:gdLst/>
            <a:ahLst/>
            <a:cxnLst>
              <a:cxn ang="0">
                <a:pos x="wd2" y="hd2"/>
              </a:cxn>
              <a:cxn ang="5400000">
                <a:pos x="wd2" y="hd2"/>
              </a:cxn>
              <a:cxn ang="10800000">
                <a:pos x="wd2" y="hd2"/>
              </a:cxn>
              <a:cxn ang="16200000">
                <a:pos x="wd2" y="hd2"/>
              </a:cxn>
            </a:cxnLst>
            <a:rect l="0" t="0" r="r" b="b"/>
            <a:pathLst>
              <a:path w="20431" h="20433" extrusionOk="0">
                <a:moveTo>
                  <a:pt x="14102" y="6331"/>
                </a:moveTo>
                <a:cubicBezTo>
                  <a:pt x="13391" y="5619"/>
                  <a:pt x="13391" y="4469"/>
                  <a:pt x="14102" y="3759"/>
                </a:cubicBezTo>
                <a:cubicBezTo>
                  <a:pt x="14812" y="3049"/>
                  <a:pt x="15965" y="3049"/>
                  <a:pt x="16674" y="3759"/>
                </a:cubicBezTo>
                <a:cubicBezTo>
                  <a:pt x="17385" y="4469"/>
                  <a:pt x="17385" y="5619"/>
                  <a:pt x="16674" y="6331"/>
                </a:cubicBezTo>
                <a:cubicBezTo>
                  <a:pt x="15965" y="7041"/>
                  <a:pt x="14812" y="7041"/>
                  <a:pt x="14102" y="6331"/>
                </a:cubicBezTo>
                <a:close/>
                <a:moveTo>
                  <a:pt x="12904" y="13199"/>
                </a:moveTo>
                <a:cubicBezTo>
                  <a:pt x="12904" y="13199"/>
                  <a:pt x="21289" y="7286"/>
                  <a:pt x="20359" y="518"/>
                </a:cubicBezTo>
                <a:cubicBezTo>
                  <a:pt x="20339" y="369"/>
                  <a:pt x="20289" y="271"/>
                  <a:pt x="20226" y="206"/>
                </a:cubicBezTo>
                <a:cubicBezTo>
                  <a:pt x="20162" y="145"/>
                  <a:pt x="20065" y="93"/>
                  <a:pt x="19914" y="72"/>
                </a:cubicBezTo>
                <a:cubicBezTo>
                  <a:pt x="13147" y="-856"/>
                  <a:pt x="7233" y="7529"/>
                  <a:pt x="7233" y="7529"/>
                </a:cubicBezTo>
                <a:cubicBezTo>
                  <a:pt x="2104" y="6928"/>
                  <a:pt x="2478" y="7929"/>
                  <a:pt x="137" y="13421"/>
                </a:cubicBezTo>
                <a:cubicBezTo>
                  <a:pt x="-311" y="14470"/>
                  <a:pt x="416" y="14829"/>
                  <a:pt x="1211" y="14536"/>
                </a:cubicBezTo>
                <a:cubicBezTo>
                  <a:pt x="2006" y="14242"/>
                  <a:pt x="3764" y="13593"/>
                  <a:pt x="3764" y="13593"/>
                </a:cubicBezTo>
                <a:lnTo>
                  <a:pt x="6840" y="16669"/>
                </a:lnTo>
                <a:cubicBezTo>
                  <a:pt x="6840" y="16669"/>
                  <a:pt x="6192" y="18426"/>
                  <a:pt x="5897" y="19222"/>
                </a:cubicBezTo>
                <a:cubicBezTo>
                  <a:pt x="5604" y="20018"/>
                  <a:pt x="5963" y="20744"/>
                  <a:pt x="7012" y="20297"/>
                </a:cubicBezTo>
                <a:cubicBezTo>
                  <a:pt x="12505" y="17955"/>
                  <a:pt x="13504" y="18328"/>
                  <a:pt x="12904" y="13199"/>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75" name="Shape 4396"/>
          <p:cNvSpPr/>
          <p:nvPr/>
        </p:nvSpPr>
        <p:spPr>
          <a:xfrm>
            <a:off x="4931332" y="3228881"/>
            <a:ext cx="318182" cy="318289"/>
          </a:xfrm>
          <a:custGeom>
            <a:avLst/>
            <a:gdLst/>
            <a:ahLst/>
            <a:cxnLst>
              <a:cxn ang="0">
                <a:pos x="wd2" y="hd2"/>
              </a:cxn>
              <a:cxn ang="5400000">
                <a:pos x="wd2" y="hd2"/>
              </a:cxn>
              <a:cxn ang="10800000">
                <a:pos x="wd2" y="hd2"/>
              </a:cxn>
              <a:cxn ang="16200000">
                <a:pos x="wd2" y="hd2"/>
              </a:cxn>
            </a:cxnLst>
            <a:rect l="0" t="0" r="r" b="b"/>
            <a:pathLst>
              <a:path w="21600" h="21600" extrusionOk="0">
                <a:moveTo>
                  <a:pt x="11679" y="19547"/>
                </a:moveTo>
                <a:lnTo>
                  <a:pt x="11679" y="14693"/>
                </a:lnTo>
                <a:lnTo>
                  <a:pt x="9921" y="14693"/>
                </a:lnTo>
                <a:lnTo>
                  <a:pt x="9921" y="19547"/>
                </a:lnTo>
                <a:cubicBezTo>
                  <a:pt x="5768" y="19134"/>
                  <a:pt x="2465" y="15832"/>
                  <a:pt x="2052" y="11679"/>
                </a:cubicBezTo>
                <a:lnTo>
                  <a:pt x="6907" y="11679"/>
                </a:lnTo>
                <a:lnTo>
                  <a:pt x="6907" y="9921"/>
                </a:lnTo>
                <a:lnTo>
                  <a:pt x="2052" y="9921"/>
                </a:lnTo>
                <a:cubicBezTo>
                  <a:pt x="2465" y="5768"/>
                  <a:pt x="5768" y="2466"/>
                  <a:pt x="9921" y="2054"/>
                </a:cubicBezTo>
                <a:lnTo>
                  <a:pt x="9921" y="6907"/>
                </a:lnTo>
                <a:lnTo>
                  <a:pt x="11679" y="6907"/>
                </a:lnTo>
                <a:lnTo>
                  <a:pt x="11679" y="2054"/>
                </a:lnTo>
                <a:cubicBezTo>
                  <a:pt x="15832" y="2466"/>
                  <a:pt x="19135" y="5768"/>
                  <a:pt x="19548" y="9921"/>
                </a:cubicBezTo>
                <a:lnTo>
                  <a:pt x="14693" y="9921"/>
                </a:lnTo>
                <a:lnTo>
                  <a:pt x="14693" y="11679"/>
                </a:lnTo>
                <a:lnTo>
                  <a:pt x="19548" y="11679"/>
                </a:lnTo>
                <a:cubicBezTo>
                  <a:pt x="19135" y="15832"/>
                  <a:pt x="15832" y="19134"/>
                  <a:pt x="11679" y="19547"/>
                </a:cubicBezTo>
                <a:close/>
                <a:moveTo>
                  <a:pt x="10799" y="0"/>
                </a:moveTo>
                <a:cubicBezTo>
                  <a:pt x="4835" y="0"/>
                  <a:pt x="0" y="4836"/>
                  <a:pt x="0" y="10800"/>
                </a:cubicBezTo>
                <a:cubicBezTo>
                  <a:pt x="0" y="16765"/>
                  <a:pt x="4835" y="21600"/>
                  <a:pt x="10799" y="21600"/>
                </a:cubicBezTo>
                <a:cubicBezTo>
                  <a:pt x="16765" y="21600"/>
                  <a:pt x="21600" y="16765"/>
                  <a:pt x="21600" y="10800"/>
                </a:cubicBezTo>
                <a:cubicBezTo>
                  <a:pt x="21600" y="4836"/>
                  <a:pt x="16765" y="0"/>
                  <a:pt x="10799" y="0"/>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76" name="Shape 4385"/>
          <p:cNvSpPr/>
          <p:nvPr/>
        </p:nvSpPr>
        <p:spPr>
          <a:xfrm>
            <a:off x="6864656" y="4249864"/>
            <a:ext cx="308735" cy="271758"/>
          </a:xfrm>
          <a:custGeom>
            <a:avLst/>
            <a:gdLst/>
            <a:ahLst/>
            <a:cxnLst>
              <a:cxn ang="0">
                <a:pos x="wd2" y="hd2"/>
              </a:cxn>
              <a:cxn ang="5400000">
                <a:pos x="wd2" y="hd2"/>
              </a:cxn>
              <a:cxn ang="10800000">
                <a:pos x="wd2" y="hd2"/>
              </a:cxn>
              <a:cxn ang="16200000">
                <a:pos x="wd2" y="hd2"/>
              </a:cxn>
            </a:cxnLst>
            <a:rect l="0" t="0" r="r" b="b"/>
            <a:pathLst>
              <a:path w="21600" h="21600" extrusionOk="0">
                <a:moveTo>
                  <a:pt x="11041" y="15188"/>
                </a:moveTo>
                <a:cubicBezTo>
                  <a:pt x="8905" y="14174"/>
                  <a:pt x="8222" y="13317"/>
                  <a:pt x="8222" y="11485"/>
                </a:cubicBezTo>
                <a:cubicBezTo>
                  <a:pt x="8222" y="10385"/>
                  <a:pt x="8875" y="10744"/>
                  <a:pt x="9161" y="8730"/>
                </a:cubicBezTo>
                <a:cubicBezTo>
                  <a:pt x="9279" y="7894"/>
                  <a:pt x="9855" y="8716"/>
                  <a:pt x="9966" y="6808"/>
                </a:cubicBezTo>
                <a:cubicBezTo>
                  <a:pt x="9966" y="6047"/>
                  <a:pt x="9651" y="5858"/>
                  <a:pt x="9651" y="5858"/>
                </a:cubicBezTo>
                <a:cubicBezTo>
                  <a:pt x="9651" y="5858"/>
                  <a:pt x="9811" y="4733"/>
                  <a:pt x="9873" y="3867"/>
                </a:cubicBezTo>
                <a:cubicBezTo>
                  <a:pt x="9951" y="2788"/>
                  <a:pt x="9396" y="0"/>
                  <a:pt x="6431" y="0"/>
                </a:cubicBezTo>
                <a:cubicBezTo>
                  <a:pt x="3466" y="0"/>
                  <a:pt x="2909" y="2788"/>
                  <a:pt x="2987" y="3867"/>
                </a:cubicBezTo>
                <a:cubicBezTo>
                  <a:pt x="3050" y="4733"/>
                  <a:pt x="3210" y="5858"/>
                  <a:pt x="3210" y="5858"/>
                </a:cubicBezTo>
                <a:cubicBezTo>
                  <a:pt x="3210" y="5858"/>
                  <a:pt x="2895" y="6047"/>
                  <a:pt x="2895" y="6808"/>
                </a:cubicBezTo>
                <a:cubicBezTo>
                  <a:pt x="3005" y="8716"/>
                  <a:pt x="3582" y="7894"/>
                  <a:pt x="3700" y="8730"/>
                </a:cubicBezTo>
                <a:cubicBezTo>
                  <a:pt x="3987" y="10744"/>
                  <a:pt x="4639" y="10385"/>
                  <a:pt x="4639" y="11485"/>
                </a:cubicBezTo>
                <a:cubicBezTo>
                  <a:pt x="4639" y="13317"/>
                  <a:pt x="3956" y="14174"/>
                  <a:pt x="1819" y="15188"/>
                </a:cubicBezTo>
                <a:cubicBezTo>
                  <a:pt x="1169" y="15497"/>
                  <a:pt x="0" y="15976"/>
                  <a:pt x="0" y="17129"/>
                </a:cubicBezTo>
                <a:lnTo>
                  <a:pt x="0" y="21600"/>
                </a:lnTo>
                <a:lnTo>
                  <a:pt x="15005" y="21600"/>
                </a:lnTo>
                <a:cubicBezTo>
                  <a:pt x="15005" y="21600"/>
                  <a:pt x="15005" y="18955"/>
                  <a:pt x="15005" y="18248"/>
                </a:cubicBezTo>
                <a:cubicBezTo>
                  <a:pt x="15005" y="17196"/>
                  <a:pt x="13184" y="16207"/>
                  <a:pt x="11041" y="15188"/>
                </a:cubicBezTo>
                <a:close/>
                <a:moveTo>
                  <a:pt x="21600" y="21600"/>
                </a:moveTo>
                <a:cubicBezTo>
                  <a:pt x="21600" y="21600"/>
                  <a:pt x="21557" y="16953"/>
                  <a:pt x="21307" y="16471"/>
                </a:cubicBezTo>
                <a:cubicBezTo>
                  <a:pt x="20935" y="15754"/>
                  <a:pt x="20071" y="15261"/>
                  <a:pt x="18463" y="14498"/>
                </a:cubicBezTo>
                <a:cubicBezTo>
                  <a:pt x="16861" y="13736"/>
                  <a:pt x="16349" y="13094"/>
                  <a:pt x="16349" y="11720"/>
                </a:cubicBezTo>
                <a:cubicBezTo>
                  <a:pt x="16349" y="10894"/>
                  <a:pt x="16838" y="11164"/>
                  <a:pt x="17053" y="9653"/>
                </a:cubicBezTo>
                <a:cubicBezTo>
                  <a:pt x="17142" y="9026"/>
                  <a:pt x="17574" y="9643"/>
                  <a:pt x="17657" y="8212"/>
                </a:cubicBezTo>
                <a:cubicBezTo>
                  <a:pt x="17657" y="7642"/>
                  <a:pt x="17420" y="7499"/>
                  <a:pt x="17420" y="7499"/>
                </a:cubicBezTo>
                <a:cubicBezTo>
                  <a:pt x="17420" y="7499"/>
                  <a:pt x="17541" y="6656"/>
                  <a:pt x="17588" y="6006"/>
                </a:cubicBezTo>
                <a:cubicBezTo>
                  <a:pt x="17646" y="5197"/>
                  <a:pt x="17229" y="3106"/>
                  <a:pt x="15005" y="3106"/>
                </a:cubicBezTo>
                <a:cubicBezTo>
                  <a:pt x="12781" y="3106"/>
                  <a:pt x="12365" y="5197"/>
                  <a:pt x="12422" y="6006"/>
                </a:cubicBezTo>
                <a:cubicBezTo>
                  <a:pt x="12469" y="6656"/>
                  <a:pt x="12589" y="7499"/>
                  <a:pt x="12589" y="7499"/>
                </a:cubicBezTo>
                <a:cubicBezTo>
                  <a:pt x="12589" y="7499"/>
                  <a:pt x="12353" y="7642"/>
                  <a:pt x="12353" y="8212"/>
                </a:cubicBezTo>
                <a:cubicBezTo>
                  <a:pt x="12437" y="9643"/>
                  <a:pt x="12868" y="9026"/>
                  <a:pt x="12957" y="9653"/>
                </a:cubicBezTo>
                <a:cubicBezTo>
                  <a:pt x="13173" y="11164"/>
                  <a:pt x="13662" y="10894"/>
                  <a:pt x="13662" y="11720"/>
                </a:cubicBezTo>
                <a:cubicBezTo>
                  <a:pt x="13662" y="12655"/>
                  <a:pt x="13424" y="13250"/>
                  <a:pt x="12768" y="13776"/>
                </a:cubicBezTo>
                <a:cubicBezTo>
                  <a:pt x="16268" y="15766"/>
                  <a:pt x="16737" y="16172"/>
                  <a:pt x="16737" y="17952"/>
                </a:cubicBezTo>
                <a:lnTo>
                  <a:pt x="16737" y="21600"/>
                </a:lnTo>
                <a:cubicBezTo>
                  <a:pt x="16737" y="21600"/>
                  <a:pt x="21600" y="21600"/>
                  <a:pt x="21600" y="21600"/>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a:p>
        </p:txBody>
      </p:sp>
      <p:sp>
        <p:nvSpPr>
          <p:cNvPr id="77" name="Shape 4416"/>
          <p:cNvSpPr/>
          <p:nvPr/>
        </p:nvSpPr>
        <p:spPr>
          <a:xfrm>
            <a:off x="8837972" y="3246248"/>
            <a:ext cx="277302" cy="283554"/>
          </a:xfrm>
          <a:custGeom>
            <a:avLst/>
            <a:gdLst/>
            <a:ahLst/>
            <a:cxnLst>
              <a:cxn ang="0">
                <a:pos x="wd2" y="hd2"/>
              </a:cxn>
              <a:cxn ang="5400000">
                <a:pos x="wd2" y="hd2"/>
              </a:cxn>
              <a:cxn ang="10800000">
                <a:pos x="wd2" y="hd2"/>
              </a:cxn>
              <a:cxn ang="16200000">
                <a:pos x="wd2" y="hd2"/>
              </a:cxn>
            </a:cxnLst>
            <a:rect l="0" t="0" r="r" b="b"/>
            <a:pathLst>
              <a:path w="21600" h="21600" extrusionOk="0">
                <a:moveTo>
                  <a:pt x="1735" y="3821"/>
                </a:moveTo>
                <a:lnTo>
                  <a:pt x="4745" y="3821"/>
                </a:lnTo>
                <a:cubicBezTo>
                  <a:pt x="4832" y="6659"/>
                  <a:pt x="5371" y="8569"/>
                  <a:pt x="6052" y="9978"/>
                </a:cubicBezTo>
                <a:cubicBezTo>
                  <a:pt x="3968" y="8590"/>
                  <a:pt x="2022" y="6988"/>
                  <a:pt x="1735" y="3821"/>
                </a:cubicBezTo>
                <a:close/>
                <a:moveTo>
                  <a:pt x="10800" y="1439"/>
                </a:moveTo>
                <a:cubicBezTo>
                  <a:pt x="14079" y="1438"/>
                  <a:pt x="15359" y="2749"/>
                  <a:pt x="15358" y="3236"/>
                </a:cubicBezTo>
                <a:cubicBezTo>
                  <a:pt x="15358" y="3725"/>
                  <a:pt x="14080" y="5035"/>
                  <a:pt x="10800" y="5038"/>
                </a:cubicBezTo>
                <a:cubicBezTo>
                  <a:pt x="7521" y="5035"/>
                  <a:pt x="6242" y="3725"/>
                  <a:pt x="6242" y="3236"/>
                </a:cubicBezTo>
                <a:cubicBezTo>
                  <a:pt x="6241" y="2749"/>
                  <a:pt x="7521" y="1438"/>
                  <a:pt x="10800" y="1439"/>
                </a:cubicBezTo>
                <a:close/>
                <a:moveTo>
                  <a:pt x="15548" y="9978"/>
                </a:moveTo>
                <a:cubicBezTo>
                  <a:pt x="16230" y="8569"/>
                  <a:pt x="16768" y="6659"/>
                  <a:pt x="16855" y="3821"/>
                </a:cubicBezTo>
                <a:lnTo>
                  <a:pt x="19866" y="3821"/>
                </a:lnTo>
                <a:cubicBezTo>
                  <a:pt x="19580" y="6988"/>
                  <a:pt x="17632" y="8590"/>
                  <a:pt x="15548" y="9978"/>
                </a:cubicBezTo>
                <a:close/>
                <a:moveTo>
                  <a:pt x="12216" y="15911"/>
                </a:moveTo>
                <a:cubicBezTo>
                  <a:pt x="12216" y="14207"/>
                  <a:pt x="13537" y="13266"/>
                  <a:pt x="15690" y="11871"/>
                </a:cubicBezTo>
                <a:cubicBezTo>
                  <a:pt x="18323" y="10163"/>
                  <a:pt x="21600" y="8040"/>
                  <a:pt x="21600" y="2998"/>
                </a:cubicBezTo>
                <a:cubicBezTo>
                  <a:pt x="21600" y="2544"/>
                  <a:pt x="21220" y="2177"/>
                  <a:pt x="20750" y="2177"/>
                </a:cubicBezTo>
                <a:lnTo>
                  <a:pt x="16635" y="2177"/>
                </a:lnTo>
                <a:cubicBezTo>
                  <a:pt x="16053" y="1125"/>
                  <a:pt x="14320" y="0"/>
                  <a:pt x="10800" y="0"/>
                </a:cubicBezTo>
                <a:cubicBezTo>
                  <a:pt x="7281" y="0"/>
                  <a:pt x="5547" y="1125"/>
                  <a:pt x="4966" y="2177"/>
                </a:cubicBezTo>
                <a:lnTo>
                  <a:pt x="850" y="2177"/>
                </a:lnTo>
                <a:cubicBezTo>
                  <a:pt x="380" y="2177"/>
                  <a:pt x="0" y="2544"/>
                  <a:pt x="0" y="2998"/>
                </a:cubicBezTo>
                <a:cubicBezTo>
                  <a:pt x="0" y="8040"/>
                  <a:pt x="3277" y="10163"/>
                  <a:pt x="5912" y="11871"/>
                </a:cubicBezTo>
                <a:cubicBezTo>
                  <a:pt x="8065" y="13266"/>
                  <a:pt x="9384" y="14207"/>
                  <a:pt x="9384" y="15911"/>
                </a:cubicBezTo>
                <a:lnTo>
                  <a:pt x="9384" y="17450"/>
                </a:lnTo>
                <a:cubicBezTo>
                  <a:pt x="7122" y="17696"/>
                  <a:pt x="5461" y="18514"/>
                  <a:pt x="5461" y="19487"/>
                </a:cubicBezTo>
                <a:cubicBezTo>
                  <a:pt x="5461" y="20654"/>
                  <a:pt x="7851" y="21600"/>
                  <a:pt x="10800" y="21600"/>
                </a:cubicBezTo>
                <a:cubicBezTo>
                  <a:pt x="13749" y="21600"/>
                  <a:pt x="16139" y="20654"/>
                  <a:pt x="16139" y="19487"/>
                </a:cubicBezTo>
                <a:cubicBezTo>
                  <a:pt x="16139" y="18514"/>
                  <a:pt x="14478" y="17696"/>
                  <a:pt x="12216" y="17450"/>
                </a:cubicBezTo>
                <a:cubicBezTo>
                  <a:pt x="12216" y="17450"/>
                  <a:pt x="12216" y="15911"/>
                  <a:pt x="12216" y="15911"/>
                </a:cubicBezTo>
                <a:close/>
              </a:path>
            </a:pathLst>
          </a:custGeom>
          <a:solidFill>
            <a:schemeClr val="bg1"/>
          </a:solidFill>
          <a:ln w="12700">
            <a:miter lim="400000"/>
          </a:ln>
        </p:spPr>
        <p:txBody>
          <a:bodyPr lIns="38100" tIns="38100" rIns="38100" bIns="38100" anchor="ctr"/>
          <a:lstStyle/>
          <a:p>
            <a:pPr lvl="0" algn="ctr" defTabSz="457200">
              <a:lnSpc>
                <a:spcPct val="100000"/>
              </a:lnSpc>
              <a:spcBef>
                <a:spcPts val="0"/>
              </a:spcBef>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dirty="0"/>
          </a:p>
        </p:txBody>
      </p:sp>
      <p:sp>
        <p:nvSpPr>
          <p:cNvPr id="42" name="Text Placeholder 2"/>
          <p:cNvSpPr>
            <a:spLocks noGrp="1"/>
          </p:cNvSpPr>
          <p:nvPr>
            <p:ph type="body" sz="quarter" idx="14"/>
          </p:nvPr>
        </p:nvSpPr>
        <p:spPr>
          <a:xfrm>
            <a:off x="10615867" y="6172200"/>
            <a:ext cx="736346" cy="332854"/>
          </a:xfrm>
        </p:spPr>
        <p:txBody>
          <a:bodyPr>
            <a:normAutofit/>
          </a:bodyPr>
          <a:lstStyle/>
          <a:p>
            <a:pPr algn="r"/>
            <a:r>
              <a:rPr lang="en-US" sz="2400" b="1" dirty="0" smtClean="0">
                <a:solidFill>
                  <a:schemeClr val="accent1"/>
                </a:solidFill>
              </a:rPr>
              <a:t>06</a:t>
            </a:r>
            <a:endParaRPr lang="en-US" sz="2400" b="1" dirty="0">
              <a:solidFill>
                <a:schemeClr val="accent1"/>
              </a:solidFill>
            </a:endParaRPr>
          </a:p>
        </p:txBody>
      </p:sp>
      <p:sp>
        <p:nvSpPr>
          <p:cNvPr id="48" name="Content Placeholder 4"/>
          <p:cNvSpPr>
            <a:spLocks noGrp="1"/>
          </p:cNvSpPr>
          <p:nvPr>
            <p:ph sz="quarter" idx="16"/>
          </p:nvPr>
        </p:nvSpPr>
        <p:spPr>
          <a:xfrm>
            <a:off x="8532812" y="2514600"/>
            <a:ext cx="1686407" cy="271878"/>
          </a:xfrm>
        </p:spPr>
        <p:txBody>
          <a:bodyPr>
            <a:noAutofit/>
          </a:bodyPr>
          <a:lstStyle/>
          <a:p>
            <a:pPr algn="r"/>
            <a:r>
              <a:rPr lang="en-US" sz="4000" dirty="0" smtClean="0"/>
              <a:t>2014</a:t>
            </a:r>
            <a:endParaRPr lang="en-US" sz="4000" dirty="0"/>
          </a:p>
        </p:txBody>
      </p:sp>
      <p:sp>
        <p:nvSpPr>
          <p:cNvPr id="49" name="Text Placeholder 2"/>
          <p:cNvSpPr>
            <a:spLocks noGrp="1"/>
          </p:cNvSpPr>
          <p:nvPr>
            <p:ph type="body" sz="quarter" idx="14"/>
          </p:nvPr>
        </p:nvSpPr>
        <p:spPr>
          <a:xfrm>
            <a:off x="8373704" y="2885981"/>
            <a:ext cx="3163437" cy="685800"/>
          </a:xfrm>
        </p:spPr>
        <p:txBody>
          <a:bodyPr>
            <a:noAutofit/>
          </a:bodyPr>
          <a:lstStyle/>
          <a:p>
            <a:pPr>
              <a:lnSpc>
                <a:spcPct val="100000"/>
              </a:lnSpc>
            </a:pPr>
            <a:r>
              <a:rPr lang="en-US" sz="2400" dirty="0" smtClean="0">
                <a:solidFill>
                  <a:schemeClr val="bg2"/>
                </a:solidFill>
                <a:latin typeface="Maiandra GD" panose="020E0502030308020204" pitchFamily="34" charset="0"/>
              </a:rPr>
              <a:t>Online training started in ECF Santo</a:t>
            </a:r>
            <a:endParaRPr lang="en-US" sz="2400" dirty="0">
              <a:solidFill>
                <a:schemeClr val="bg2"/>
              </a:solidFill>
              <a:latin typeface="Maiandra GD" panose="020E0502030308020204" pitchFamily="34" charset="0"/>
            </a:endParaRPr>
          </a:p>
        </p:txBody>
      </p:sp>
      <p:sp>
        <p:nvSpPr>
          <p:cNvPr id="51" name="Content Placeholder 4"/>
          <p:cNvSpPr>
            <a:spLocks noGrp="1"/>
          </p:cNvSpPr>
          <p:nvPr>
            <p:ph sz="quarter" idx="16"/>
          </p:nvPr>
        </p:nvSpPr>
        <p:spPr>
          <a:xfrm>
            <a:off x="8976623" y="4114262"/>
            <a:ext cx="1686407" cy="271878"/>
          </a:xfrm>
        </p:spPr>
        <p:txBody>
          <a:bodyPr>
            <a:noAutofit/>
          </a:bodyPr>
          <a:lstStyle/>
          <a:p>
            <a:r>
              <a:rPr lang="en-US" sz="3600" dirty="0" smtClean="0"/>
              <a:t>2015</a:t>
            </a:r>
            <a:endParaRPr lang="en-US" sz="3600" dirty="0"/>
          </a:p>
        </p:txBody>
      </p:sp>
      <p:sp>
        <p:nvSpPr>
          <p:cNvPr id="52" name="Text Placeholder 2"/>
          <p:cNvSpPr>
            <a:spLocks noGrp="1"/>
          </p:cNvSpPr>
          <p:nvPr>
            <p:ph type="body" sz="quarter" idx="14"/>
          </p:nvPr>
        </p:nvSpPr>
        <p:spPr>
          <a:xfrm>
            <a:off x="8532812" y="4547644"/>
            <a:ext cx="3505200" cy="1084678"/>
          </a:xfrm>
        </p:spPr>
        <p:txBody>
          <a:bodyPr>
            <a:noAutofit/>
          </a:bodyPr>
          <a:lstStyle/>
          <a:p>
            <a:pPr>
              <a:lnSpc>
                <a:spcPct val="100000"/>
              </a:lnSpc>
            </a:pPr>
            <a:r>
              <a:rPr lang="en-US" sz="2400" dirty="0" smtClean="0">
                <a:solidFill>
                  <a:schemeClr val="bg2"/>
                </a:solidFill>
                <a:latin typeface="Maiandra GD" panose="020E0502030308020204" pitchFamily="34" charset="0"/>
              </a:rPr>
              <a:t>New Intake for AMA courses</a:t>
            </a:r>
          </a:p>
          <a:p>
            <a:pPr>
              <a:lnSpc>
                <a:spcPct val="100000"/>
              </a:lnSpc>
            </a:pPr>
            <a:r>
              <a:rPr lang="en-US" sz="2400" dirty="0" smtClean="0">
                <a:solidFill>
                  <a:schemeClr val="bg2"/>
                </a:solidFill>
                <a:latin typeface="Maiandra GD" panose="020E0502030308020204" pitchFamily="34" charset="0"/>
              </a:rPr>
              <a:t>Introduction to PC Kids structure</a:t>
            </a:r>
            <a:endParaRPr lang="en-US" sz="2400" dirty="0">
              <a:solidFill>
                <a:schemeClr val="bg2"/>
              </a:solidFill>
              <a:latin typeface="Maiandra GD" panose="020E0502030308020204" pitchFamily="34" charset="0"/>
            </a:endParaRPr>
          </a:p>
        </p:txBody>
      </p:sp>
    </p:spTree>
    <p:extLst>
      <p:ext uri="{BB962C8B-B14F-4D97-AF65-F5344CB8AC3E}">
        <p14:creationId xmlns:p14="http://schemas.microsoft.com/office/powerpoint/2010/main" val="8156050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2" presetClass="entr" presetSubtype="8" accel="50000" decel="50000" fill="hold" grpId="0" nodeType="afterEffect">
                                  <p:stCondLst>
                                    <p:cond delay="0"/>
                                  </p:stCondLst>
                                  <p:childTnLst>
                                    <p:set>
                                      <p:cBhvr>
                                        <p:cTn id="10" dur="1" fill="hold">
                                          <p:stCondLst>
                                            <p:cond delay="0"/>
                                          </p:stCondLst>
                                        </p:cTn>
                                        <p:tgtEl>
                                          <p:spTgt spid="62"/>
                                        </p:tgtEl>
                                        <p:attrNameLst>
                                          <p:attrName>style.visibility</p:attrName>
                                        </p:attrNameLst>
                                      </p:cBhvr>
                                      <p:to>
                                        <p:strVal val="visible"/>
                                      </p:to>
                                    </p:set>
                                    <p:anim calcmode="lin" valueType="num">
                                      <p:cBhvr additive="base">
                                        <p:cTn id="11" dur="500" fill="hold"/>
                                        <p:tgtEl>
                                          <p:spTgt spid="62"/>
                                        </p:tgtEl>
                                        <p:attrNameLst>
                                          <p:attrName>ppt_x</p:attrName>
                                        </p:attrNameLst>
                                      </p:cBhvr>
                                      <p:tavLst>
                                        <p:tav tm="0">
                                          <p:val>
                                            <p:strVal val="0-#ppt_w/2"/>
                                          </p:val>
                                        </p:tav>
                                        <p:tav tm="100000">
                                          <p:val>
                                            <p:strVal val="#ppt_x"/>
                                          </p:val>
                                        </p:tav>
                                      </p:tavLst>
                                    </p:anim>
                                    <p:anim calcmode="lin" valueType="num">
                                      <p:cBhvr additive="base">
                                        <p:cTn id="12" dur="500" fill="hold"/>
                                        <p:tgtEl>
                                          <p:spTgt spid="62"/>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84">
                                            <p:txEl>
                                              <p:pRg st="0" end="0"/>
                                            </p:txEl>
                                          </p:spTgt>
                                        </p:tgtEl>
                                        <p:attrNameLst>
                                          <p:attrName>style.visibility</p:attrName>
                                        </p:attrNameLst>
                                      </p:cBhvr>
                                      <p:to>
                                        <p:strVal val="visible"/>
                                      </p:to>
                                    </p:set>
                                    <p:animEffect transition="in" filter="wipe(left)">
                                      <p:cBhvr>
                                        <p:cTn id="16" dur="500"/>
                                        <p:tgtEl>
                                          <p:spTgt spid="84">
                                            <p:txEl>
                                              <p:pRg st="0" end="0"/>
                                            </p:txEl>
                                          </p:spTgt>
                                        </p:tgtEl>
                                      </p:cBhvr>
                                    </p:animEffect>
                                  </p:childTnLst>
                                </p:cTn>
                              </p:par>
                            </p:childTnLst>
                          </p:cTn>
                        </p:par>
                        <p:par>
                          <p:cTn id="17" fill="hold">
                            <p:stCondLst>
                              <p:cond delay="1500"/>
                            </p:stCondLst>
                            <p:childTnLst>
                              <p:par>
                                <p:cTn id="18" presetID="9" presetClass="entr" presetSubtype="0" fill="hold" grpId="0" nodeType="after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dissolve">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dissolve">
                                      <p:cBhvr>
                                        <p:cTn id="25" dur="500"/>
                                        <p:tgtEl>
                                          <p:spTgt spid="3">
                                            <p:txEl>
                                              <p:pRg st="1" end="1"/>
                                            </p:txEl>
                                          </p:spTgt>
                                        </p:tgtEl>
                                      </p:cBhvr>
                                    </p:animEffect>
                                  </p:childTnLst>
                                </p:cTn>
                              </p:par>
                            </p:childTnLst>
                          </p:cTn>
                        </p:par>
                        <p:par>
                          <p:cTn id="26" fill="hold">
                            <p:stCondLst>
                              <p:cond delay="500"/>
                            </p:stCondLst>
                            <p:childTnLst>
                              <p:par>
                                <p:cTn id="27" presetID="2" presetClass="entr" presetSubtype="2" accel="50000" decel="50000" fill="hold" grpId="0" nodeType="afterEffect">
                                  <p:stCondLst>
                                    <p:cond delay="0"/>
                                  </p:stCondLst>
                                  <p:childTnLst>
                                    <p:set>
                                      <p:cBhvr>
                                        <p:cTn id="28" dur="1" fill="hold">
                                          <p:stCondLst>
                                            <p:cond delay="0"/>
                                          </p:stCondLst>
                                        </p:cTn>
                                        <p:tgtEl>
                                          <p:spTgt spid="55"/>
                                        </p:tgtEl>
                                        <p:attrNameLst>
                                          <p:attrName>style.visibility</p:attrName>
                                        </p:attrNameLst>
                                      </p:cBhvr>
                                      <p:to>
                                        <p:strVal val="visible"/>
                                      </p:to>
                                    </p:set>
                                    <p:anim calcmode="lin" valueType="num">
                                      <p:cBhvr additive="base">
                                        <p:cTn id="29" dur="500" fill="hold"/>
                                        <p:tgtEl>
                                          <p:spTgt spid="55"/>
                                        </p:tgtEl>
                                        <p:attrNameLst>
                                          <p:attrName>ppt_x</p:attrName>
                                        </p:attrNameLst>
                                      </p:cBhvr>
                                      <p:tavLst>
                                        <p:tav tm="0">
                                          <p:val>
                                            <p:strVal val="1+#ppt_w/2"/>
                                          </p:val>
                                        </p:tav>
                                        <p:tav tm="100000">
                                          <p:val>
                                            <p:strVal val="#ppt_x"/>
                                          </p:val>
                                        </p:tav>
                                      </p:tavLst>
                                    </p:anim>
                                    <p:anim calcmode="lin" valueType="num">
                                      <p:cBhvr additive="base">
                                        <p:cTn id="30" dur="500" fill="hold"/>
                                        <p:tgtEl>
                                          <p:spTgt spid="55"/>
                                        </p:tgtEl>
                                        <p:attrNameLst>
                                          <p:attrName>ppt_y</p:attrName>
                                        </p:attrNameLst>
                                      </p:cBhvr>
                                      <p:tavLst>
                                        <p:tav tm="0">
                                          <p:val>
                                            <p:strVal val="#ppt_y"/>
                                          </p:val>
                                        </p:tav>
                                        <p:tav tm="100000">
                                          <p:val>
                                            <p:strVal val="#ppt_y"/>
                                          </p:val>
                                        </p:tav>
                                      </p:tavLst>
                                    </p:anim>
                                  </p:childTnLst>
                                </p:cTn>
                              </p:par>
                            </p:childTnLst>
                          </p:cTn>
                        </p:par>
                        <p:par>
                          <p:cTn id="31" fill="hold">
                            <p:stCondLst>
                              <p:cond delay="1000"/>
                            </p:stCondLst>
                            <p:childTnLst>
                              <p:par>
                                <p:cTn id="32" presetID="49" presetClass="entr" presetSubtype="0" decel="100000" fill="hold" grpId="0" nodeType="afterEffect">
                                  <p:stCondLst>
                                    <p:cond delay="0"/>
                                  </p:stCondLst>
                                  <p:childTnLst>
                                    <p:set>
                                      <p:cBhvr>
                                        <p:cTn id="33" dur="1" fill="hold">
                                          <p:stCondLst>
                                            <p:cond delay="0"/>
                                          </p:stCondLst>
                                        </p:cTn>
                                        <p:tgtEl>
                                          <p:spTgt spid="74"/>
                                        </p:tgtEl>
                                        <p:attrNameLst>
                                          <p:attrName>style.visibility</p:attrName>
                                        </p:attrNameLst>
                                      </p:cBhvr>
                                      <p:to>
                                        <p:strVal val="visible"/>
                                      </p:to>
                                    </p:set>
                                    <p:anim calcmode="lin" valueType="num">
                                      <p:cBhvr>
                                        <p:cTn id="34" dur="500" fill="hold"/>
                                        <p:tgtEl>
                                          <p:spTgt spid="74"/>
                                        </p:tgtEl>
                                        <p:attrNameLst>
                                          <p:attrName>ppt_w</p:attrName>
                                        </p:attrNameLst>
                                      </p:cBhvr>
                                      <p:tavLst>
                                        <p:tav tm="0">
                                          <p:val>
                                            <p:fltVal val="0"/>
                                          </p:val>
                                        </p:tav>
                                        <p:tav tm="100000">
                                          <p:val>
                                            <p:strVal val="#ppt_w"/>
                                          </p:val>
                                        </p:tav>
                                      </p:tavLst>
                                    </p:anim>
                                    <p:anim calcmode="lin" valueType="num">
                                      <p:cBhvr>
                                        <p:cTn id="35" dur="500" fill="hold"/>
                                        <p:tgtEl>
                                          <p:spTgt spid="74"/>
                                        </p:tgtEl>
                                        <p:attrNameLst>
                                          <p:attrName>ppt_h</p:attrName>
                                        </p:attrNameLst>
                                      </p:cBhvr>
                                      <p:tavLst>
                                        <p:tav tm="0">
                                          <p:val>
                                            <p:fltVal val="0"/>
                                          </p:val>
                                        </p:tav>
                                        <p:tav tm="100000">
                                          <p:val>
                                            <p:strVal val="#ppt_h"/>
                                          </p:val>
                                        </p:tav>
                                      </p:tavLst>
                                    </p:anim>
                                    <p:anim calcmode="lin" valueType="num">
                                      <p:cBhvr>
                                        <p:cTn id="36" dur="500" fill="hold"/>
                                        <p:tgtEl>
                                          <p:spTgt spid="74"/>
                                        </p:tgtEl>
                                        <p:attrNameLst>
                                          <p:attrName>style.rotation</p:attrName>
                                        </p:attrNameLst>
                                      </p:cBhvr>
                                      <p:tavLst>
                                        <p:tav tm="0">
                                          <p:val>
                                            <p:fltVal val="360"/>
                                          </p:val>
                                        </p:tav>
                                        <p:tav tm="100000">
                                          <p:val>
                                            <p:fltVal val="0"/>
                                          </p:val>
                                        </p:tav>
                                      </p:tavLst>
                                    </p:anim>
                                    <p:animEffect transition="in" filter="fade">
                                      <p:cBhvr>
                                        <p:cTn id="37" dur="500"/>
                                        <p:tgtEl>
                                          <p:spTgt spid="74"/>
                                        </p:tgtEl>
                                      </p:cBhvr>
                                    </p:animEffect>
                                  </p:childTnLst>
                                </p:cTn>
                              </p:par>
                            </p:childTnLst>
                          </p:cTn>
                        </p:par>
                        <p:par>
                          <p:cTn id="38" fill="hold">
                            <p:stCondLst>
                              <p:cond delay="1500"/>
                            </p:stCondLst>
                            <p:childTnLst>
                              <p:par>
                                <p:cTn id="39" presetID="22" presetClass="entr" presetSubtype="2" fill="hold" grpId="0" nodeType="afterEffect">
                                  <p:stCondLst>
                                    <p:cond delay="0"/>
                                  </p:stCondLst>
                                  <p:childTnLst>
                                    <p:set>
                                      <p:cBhvr>
                                        <p:cTn id="40" dur="1" fill="hold">
                                          <p:stCondLst>
                                            <p:cond delay="0"/>
                                          </p:stCondLst>
                                        </p:cTn>
                                        <p:tgtEl>
                                          <p:spTgt spid="96">
                                            <p:txEl>
                                              <p:pRg st="0" end="0"/>
                                            </p:txEl>
                                          </p:spTgt>
                                        </p:tgtEl>
                                        <p:attrNameLst>
                                          <p:attrName>style.visibility</p:attrName>
                                        </p:attrNameLst>
                                      </p:cBhvr>
                                      <p:to>
                                        <p:strVal val="visible"/>
                                      </p:to>
                                    </p:set>
                                    <p:animEffect transition="in" filter="wipe(right)">
                                      <p:cBhvr>
                                        <p:cTn id="41" dur="500"/>
                                        <p:tgtEl>
                                          <p:spTgt spid="96">
                                            <p:txEl>
                                              <p:pRg st="0" end="0"/>
                                            </p:txEl>
                                          </p:spTgt>
                                        </p:tgtEl>
                                      </p:cBhvr>
                                    </p:animEffect>
                                  </p:childTnLst>
                                </p:cTn>
                              </p:par>
                            </p:childTnLst>
                          </p:cTn>
                        </p:par>
                        <p:par>
                          <p:cTn id="42" fill="hold">
                            <p:stCondLst>
                              <p:cond delay="2000"/>
                            </p:stCondLst>
                            <p:childTnLst>
                              <p:par>
                                <p:cTn id="43" presetID="9" presetClass="entr" presetSubtype="0" fill="hold" grpId="0" nodeType="afterEffect">
                                  <p:stCondLst>
                                    <p:cond delay="0"/>
                                  </p:stCondLst>
                                  <p:childTnLst>
                                    <p:set>
                                      <p:cBhvr>
                                        <p:cTn id="44" dur="1" fill="hold">
                                          <p:stCondLst>
                                            <p:cond delay="0"/>
                                          </p:stCondLst>
                                        </p:cTn>
                                        <p:tgtEl>
                                          <p:spTgt spid="94">
                                            <p:txEl>
                                              <p:pRg st="0" end="0"/>
                                            </p:txEl>
                                          </p:spTgt>
                                        </p:tgtEl>
                                        <p:attrNameLst>
                                          <p:attrName>style.visibility</p:attrName>
                                        </p:attrNameLst>
                                      </p:cBhvr>
                                      <p:to>
                                        <p:strVal val="visible"/>
                                      </p:to>
                                    </p:set>
                                    <p:animEffect transition="in" filter="dissolve">
                                      <p:cBhvr>
                                        <p:cTn id="45" dur="500"/>
                                        <p:tgtEl>
                                          <p:spTgt spid="94">
                                            <p:txEl>
                                              <p:pRg st="0" end="0"/>
                                            </p:txEl>
                                          </p:spTgt>
                                        </p:tgtEl>
                                      </p:cBhvr>
                                    </p:animEffect>
                                  </p:childTnLst>
                                </p:cTn>
                              </p:par>
                            </p:childTnLst>
                          </p:cTn>
                        </p:par>
                        <p:par>
                          <p:cTn id="46" fill="hold">
                            <p:stCondLst>
                              <p:cond delay="2500"/>
                            </p:stCondLst>
                            <p:childTnLst>
                              <p:par>
                                <p:cTn id="47" presetID="2" presetClass="entr" presetSubtype="2" accel="50000" decel="50000" fill="hold" grpId="0" nodeType="afterEffect">
                                  <p:stCondLst>
                                    <p:cond delay="0"/>
                                  </p:stCondLst>
                                  <p:childTnLst>
                                    <p:set>
                                      <p:cBhvr>
                                        <p:cTn id="48" dur="1" fill="hold">
                                          <p:stCondLst>
                                            <p:cond delay="0"/>
                                          </p:stCondLst>
                                        </p:cTn>
                                        <p:tgtEl>
                                          <p:spTgt spid="50"/>
                                        </p:tgtEl>
                                        <p:attrNameLst>
                                          <p:attrName>style.visibility</p:attrName>
                                        </p:attrNameLst>
                                      </p:cBhvr>
                                      <p:to>
                                        <p:strVal val="visible"/>
                                      </p:to>
                                    </p:set>
                                    <p:anim calcmode="lin" valueType="num">
                                      <p:cBhvr additive="base">
                                        <p:cTn id="49" dur="500" fill="hold"/>
                                        <p:tgtEl>
                                          <p:spTgt spid="50"/>
                                        </p:tgtEl>
                                        <p:attrNameLst>
                                          <p:attrName>ppt_x</p:attrName>
                                        </p:attrNameLst>
                                      </p:cBhvr>
                                      <p:tavLst>
                                        <p:tav tm="0">
                                          <p:val>
                                            <p:strVal val="1+#ppt_w/2"/>
                                          </p:val>
                                        </p:tav>
                                        <p:tav tm="100000">
                                          <p:val>
                                            <p:strVal val="#ppt_x"/>
                                          </p:val>
                                        </p:tav>
                                      </p:tavLst>
                                    </p:anim>
                                    <p:anim calcmode="lin" valueType="num">
                                      <p:cBhvr additive="base">
                                        <p:cTn id="50" dur="500" fill="hold"/>
                                        <p:tgtEl>
                                          <p:spTgt spid="50"/>
                                        </p:tgtEl>
                                        <p:attrNameLst>
                                          <p:attrName>ppt_y</p:attrName>
                                        </p:attrNameLst>
                                      </p:cBhvr>
                                      <p:tavLst>
                                        <p:tav tm="0">
                                          <p:val>
                                            <p:strVal val="#ppt_y"/>
                                          </p:val>
                                        </p:tav>
                                        <p:tav tm="100000">
                                          <p:val>
                                            <p:strVal val="#ppt_y"/>
                                          </p:val>
                                        </p:tav>
                                      </p:tavLst>
                                    </p:anim>
                                  </p:childTnLst>
                                </p:cTn>
                              </p:par>
                            </p:childTnLst>
                          </p:cTn>
                        </p:par>
                        <p:par>
                          <p:cTn id="51" fill="hold">
                            <p:stCondLst>
                              <p:cond delay="3000"/>
                            </p:stCondLst>
                            <p:childTnLst>
                              <p:par>
                                <p:cTn id="52" presetID="49" presetClass="entr" presetSubtype="0" decel="100000" fill="hold" grpId="0" nodeType="afterEffect">
                                  <p:stCondLst>
                                    <p:cond delay="0"/>
                                  </p:stCondLst>
                                  <p:childTnLst>
                                    <p:set>
                                      <p:cBhvr>
                                        <p:cTn id="53" dur="1" fill="hold">
                                          <p:stCondLst>
                                            <p:cond delay="0"/>
                                          </p:stCondLst>
                                        </p:cTn>
                                        <p:tgtEl>
                                          <p:spTgt spid="75"/>
                                        </p:tgtEl>
                                        <p:attrNameLst>
                                          <p:attrName>style.visibility</p:attrName>
                                        </p:attrNameLst>
                                      </p:cBhvr>
                                      <p:to>
                                        <p:strVal val="visible"/>
                                      </p:to>
                                    </p:set>
                                    <p:anim calcmode="lin" valueType="num">
                                      <p:cBhvr>
                                        <p:cTn id="54" dur="500" fill="hold"/>
                                        <p:tgtEl>
                                          <p:spTgt spid="75"/>
                                        </p:tgtEl>
                                        <p:attrNameLst>
                                          <p:attrName>ppt_w</p:attrName>
                                        </p:attrNameLst>
                                      </p:cBhvr>
                                      <p:tavLst>
                                        <p:tav tm="0">
                                          <p:val>
                                            <p:fltVal val="0"/>
                                          </p:val>
                                        </p:tav>
                                        <p:tav tm="100000">
                                          <p:val>
                                            <p:strVal val="#ppt_w"/>
                                          </p:val>
                                        </p:tav>
                                      </p:tavLst>
                                    </p:anim>
                                    <p:anim calcmode="lin" valueType="num">
                                      <p:cBhvr>
                                        <p:cTn id="55" dur="500" fill="hold"/>
                                        <p:tgtEl>
                                          <p:spTgt spid="75"/>
                                        </p:tgtEl>
                                        <p:attrNameLst>
                                          <p:attrName>ppt_h</p:attrName>
                                        </p:attrNameLst>
                                      </p:cBhvr>
                                      <p:tavLst>
                                        <p:tav tm="0">
                                          <p:val>
                                            <p:fltVal val="0"/>
                                          </p:val>
                                        </p:tav>
                                        <p:tav tm="100000">
                                          <p:val>
                                            <p:strVal val="#ppt_h"/>
                                          </p:val>
                                        </p:tav>
                                      </p:tavLst>
                                    </p:anim>
                                    <p:anim calcmode="lin" valueType="num">
                                      <p:cBhvr>
                                        <p:cTn id="56" dur="500" fill="hold"/>
                                        <p:tgtEl>
                                          <p:spTgt spid="75"/>
                                        </p:tgtEl>
                                        <p:attrNameLst>
                                          <p:attrName>style.rotation</p:attrName>
                                        </p:attrNameLst>
                                      </p:cBhvr>
                                      <p:tavLst>
                                        <p:tav tm="0">
                                          <p:val>
                                            <p:fltVal val="360"/>
                                          </p:val>
                                        </p:tav>
                                        <p:tav tm="100000">
                                          <p:val>
                                            <p:fltVal val="0"/>
                                          </p:val>
                                        </p:tav>
                                      </p:tavLst>
                                    </p:anim>
                                    <p:animEffect transition="in" filter="fade">
                                      <p:cBhvr>
                                        <p:cTn id="57" dur="500"/>
                                        <p:tgtEl>
                                          <p:spTgt spid="75"/>
                                        </p:tgtEl>
                                      </p:cBhvr>
                                    </p:animEffect>
                                  </p:childTnLst>
                                </p:cTn>
                              </p:par>
                            </p:childTnLst>
                          </p:cTn>
                        </p:par>
                        <p:par>
                          <p:cTn id="58" fill="hold">
                            <p:stCondLst>
                              <p:cond delay="3500"/>
                            </p:stCondLst>
                            <p:childTnLst>
                              <p:par>
                                <p:cTn id="59" presetID="22" presetClass="entr" presetSubtype="8" fill="hold" grpId="0" nodeType="afterEffect">
                                  <p:stCondLst>
                                    <p:cond delay="0"/>
                                  </p:stCondLst>
                                  <p:childTnLst>
                                    <p:set>
                                      <p:cBhvr>
                                        <p:cTn id="60" dur="1" fill="hold">
                                          <p:stCondLst>
                                            <p:cond delay="0"/>
                                          </p:stCondLst>
                                        </p:cTn>
                                        <p:tgtEl>
                                          <p:spTgt spid="87">
                                            <p:txEl>
                                              <p:pRg st="0" end="0"/>
                                            </p:txEl>
                                          </p:spTgt>
                                        </p:tgtEl>
                                        <p:attrNameLst>
                                          <p:attrName>style.visibility</p:attrName>
                                        </p:attrNameLst>
                                      </p:cBhvr>
                                      <p:to>
                                        <p:strVal val="visible"/>
                                      </p:to>
                                    </p:set>
                                    <p:animEffect transition="in" filter="wipe(left)">
                                      <p:cBhvr>
                                        <p:cTn id="61" dur="500"/>
                                        <p:tgtEl>
                                          <p:spTgt spid="87">
                                            <p:txEl>
                                              <p:pRg st="0" end="0"/>
                                            </p:txEl>
                                          </p:spTgt>
                                        </p:tgtEl>
                                      </p:cBhvr>
                                    </p:animEffect>
                                  </p:childTnLst>
                                </p:cTn>
                              </p:par>
                            </p:childTnLst>
                          </p:cTn>
                        </p:par>
                        <p:par>
                          <p:cTn id="62" fill="hold">
                            <p:stCondLst>
                              <p:cond delay="4000"/>
                            </p:stCondLst>
                            <p:childTnLst>
                              <p:par>
                                <p:cTn id="63" presetID="9" presetClass="entr" presetSubtype="0" fill="hold" grpId="0" nodeType="afterEffect">
                                  <p:stCondLst>
                                    <p:cond delay="0"/>
                                  </p:stCondLst>
                                  <p:childTnLst>
                                    <p:set>
                                      <p:cBhvr>
                                        <p:cTn id="64" dur="1" fill="hold">
                                          <p:stCondLst>
                                            <p:cond delay="0"/>
                                          </p:stCondLst>
                                        </p:cTn>
                                        <p:tgtEl>
                                          <p:spTgt spid="85">
                                            <p:txEl>
                                              <p:pRg st="0" end="0"/>
                                            </p:txEl>
                                          </p:spTgt>
                                        </p:tgtEl>
                                        <p:attrNameLst>
                                          <p:attrName>style.visibility</p:attrName>
                                        </p:attrNameLst>
                                      </p:cBhvr>
                                      <p:to>
                                        <p:strVal val="visible"/>
                                      </p:to>
                                    </p:set>
                                    <p:animEffect transition="in" filter="dissolve">
                                      <p:cBhvr>
                                        <p:cTn id="65" dur="500"/>
                                        <p:tgtEl>
                                          <p:spTgt spid="85">
                                            <p:txEl>
                                              <p:pRg st="0" end="0"/>
                                            </p:txEl>
                                          </p:spTgt>
                                        </p:tgtEl>
                                      </p:cBhvr>
                                    </p:animEffect>
                                  </p:childTnLst>
                                </p:cTn>
                              </p:par>
                            </p:childTnLst>
                          </p:cTn>
                        </p:par>
                        <p:par>
                          <p:cTn id="66" fill="hold">
                            <p:stCondLst>
                              <p:cond delay="4500"/>
                            </p:stCondLst>
                            <p:childTnLst>
                              <p:par>
                                <p:cTn id="67" presetID="2" presetClass="entr" presetSubtype="2" accel="50000" decel="50000" fill="hold" grpId="0" nodeType="afterEffect">
                                  <p:stCondLst>
                                    <p:cond delay="0"/>
                                  </p:stCondLst>
                                  <p:childTnLst>
                                    <p:set>
                                      <p:cBhvr>
                                        <p:cTn id="68" dur="1" fill="hold">
                                          <p:stCondLst>
                                            <p:cond delay="0"/>
                                          </p:stCondLst>
                                        </p:cTn>
                                        <p:tgtEl>
                                          <p:spTgt spid="37"/>
                                        </p:tgtEl>
                                        <p:attrNameLst>
                                          <p:attrName>style.visibility</p:attrName>
                                        </p:attrNameLst>
                                      </p:cBhvr>
                                      <p:to>
                                        <p:strVal val="visible"/>
                                      </p:to>
                                    </p:set>
                                    <p:anim calcmode="lin" valueType="num">
                                      <p:cBhvr additive="base">
                                        <p:cTn id="69" dur="500" fill="hold"/>
                                        <p:tgtEl>
                                          <p:spTgt spid="37"/>
                                        </p:tgtEl>
                                        <p:attrNameLst>
                                          <p:attrName>ppt_x</p:attrName>
                                        </p:attrNameLst>
                                      </p:cBhvr>
                                      <p:tavLst>
                                        <p:tav tm="0">
                                          <p:val>
                                            <p:strVal val="1+#ppt_w/2"/>
                                          </p:val>
                                        </p:tav>
                                        <p:tav tm="100000">
                                          <p:val>
                                            <p:strVal val="#ppt_x"/>
                                          </p:val>
                                        </p:tav>
                                      </p:tavLst>
                                    </p:anim>
                                    <p:anim calcmode="lin" valueType="num">
                                      <p:cBhvr additive="base">
                                        <p:cTn id="70" dur="500" fill="hold"/>
                                        <p:tgtEl>
                                          <p:spTgt spid="37"/>
                                        </p:tgtEl>
                                        <p:attrNameLst>
                                          <p:attrName>ppt_y</p:attrName>
                                        </p:attrNameLst>
                                      </p:cBhvr>
                                      <p:tavLst>
                                        <p:tav tm="0">
                                          <p:val>
                                            <p:strVal val="#ppt_y"/>
                                          </p:val>
                                        </p:tav>
                                        <p:tav tm="100000">
                                          <p:val>
                                            <p:strVal val="#ppt_y"/>
                                          </p:val>
                                        </p:tav>
                                      </p:tavLst>
                                    </p:anim>
                                  </p:childTnLst>
                                </p:cTn>
                              </p:par>
                            </p:childTnLst>
                          </p:cTn>
                        </p:par>
                        <p:par>
                          <p:cTn id="71" fill="hold">
                            <p:stCondLst>
                              <p:cond delay="5000"/>
                            </p:stCondLst>
                            <p:childTnLst>
                              <p:par>
                                <p:cTn id="72" presetID="49" presetClass="entr" presetSubtype="0" decel="100000" fill="hold" grpId="0" nodeType="afterEffect">
                                  <p:stCondLst>
                                    <p:cond delay="0"/>
                                  </p:stCondLst>
                                  <p:childTnLst>
                                    <p:set>
                                      <p:cBhvr>
                                        <p:cTn id="73" dur="1" fill="hold">
                                          <p:stCondLst>
                                            <p:cond delay="0"/>
                                          </p:stCondLst>
                                        </p:cTn>
                                        <p:tgtEl>
                                          <p:spTgt spid="76"/>
                                        </p:tgtEl>
                                        <p:attrNameLst>
                                          <p:attrName>style.visibility</p:attrName>
                                        </p:attrNameLst>
                                      </p:cBhvr>
                                      <p:to>
                                        <p:strVal val="visible"/>
                                      </p:to>
                                    </p:set>
                                    <p:anim calcmode="lin" valueType="num">
                                      <p:cBhvr>
                                        <p:cTn id="74" dur="500" fill="hold"/>
                                        <p:tgtEl>
                                          <p:spTgt spid="76"/>
                                        </p:tgtEl>
                                        <p:attrNameLst>
                                          <p:attrName>ppt_w</p:attrName>
                                        </p:attrNameLst>
                                      </p:cBhvr>
                                      <p:tavLst>
                                        <p:tav tm="0">
                                          <p:val>
                                            <p:fltVal val="0"/>
                                          </p:val>
                                        </p:tav>
                                        <p:tav tm="100000">
                                          <p:val>
                                            <p:strVal val="#ppt_w"/>
                                          </p:val>
                                        </p:tav>
                                      </p:tavLst>
                                    </p:anim>
                                    <p:anim calcmode="lin" valueType="num">
                                      <p:cBhvr>
                                        <p:cTn id="75" dur="500" fill="hold"/>
                                        <p:tgtEl>
                                          <p:spTgt spid="76"/>
                                        </p:tgtEl>
                                        <p:attrNameLst>
                                          <p:attrName>ppt_h</p:attrName>
                                        </p:attrNameLst>
                                      </p:cBhvr>
                                      <p:tavLst>
                                        <p:tav tm="0">
                                          <p:val>
                                            <p:fltVal val="0"/>
                                          </p:val>
                                        </p:tav>
                                        <p:tav tm="100000">
                                          <p:val>
                                            <p:strVal val="#ppt_h"/>
                                          </p:val>
                                        </p:tav>
                                      </p:tavLst>
                                    </p:anim>
                                    <p:anim calcmode="lin" valueType="num">
                                      <p:cBhvr>
                                        <p:cTn id="76" dur="500" fill="hold"/>
                                        <p:tgtEl>
                                          <p:spTgt spid="76"/>
                                        </p:tgtEl>
                                        <p:attrNameLst>
                                          <p:attrName>style.rotation</p:attrName>
                                        </p:attrNameLst>
                                      </p:cBhvr>
                                      <p:tavLst>
                                        <p:tav tm="0">
                                          <p:val>
                                            <p:fltVal val="360"/>
                                          </p:val>
                                        </p:tav>
                                        <p:tav tm="100000">
                                          <p:val>
                                            <p:fltVal val="0"/>
                                          </p:val>
                                        </p:tav>
                                      </p:tavLst>
                                    </p:anim>
                                    <p:animEffect transition="in" filter="fade">
                                      <p:cBhvr>
                                        <p:cTn id="77" dur="500"/>
                                        <p:tgtEl>
                                          <p:spTgt spid="76"/>
                                        </p:tgtEl>
                                      </p:cBhvr>
                                    </p:animEffect>
                                  </p:childTnLst>
                                </p:cTn>
                              </p:par>
                            </p:childTnLst>
                          </p:cTn>
                        </p:par>
                        <p:par>
                          <p:cTn id="78" fill="hold">
                            <p:stCondLst>
                              <p:cond delay="5500"/>
                            </p:stCondLst>
                            <p:childTnLst>
                              <p:par>
                                <p:cTn id="79" presetID="22" presetClass="entr" presetSubtype="2" fill="hold" grpId="0" nodeType="afterEffect">
                                  <p:stCondLst>
                                    <p:cond delay="0"/>
                                  </p:stCondLst>
                                  <p:childTnLst>
                                    <p:set>
                                      <p:cBhvr>
                                        <p:cTn id="80" dur="1" fill="hold">
                                          <p:stCondLst>
                                            <p:cond delay="0"/>
                                          </p:stCondLst>
                                        </p:cTn>
                                        <p:tgtEl>
                                          <p:spTgt spid="102">
                                            <p:txEl>
                                              <p:pRg st="0" end="0"/>
                                            </p:txEl>
                                          </p:spTgt>
                                        </p:tgtEl>
                                        <p:attrNameLst>
                                          <p:attrName>style.visibility</p:attrName>
                                        </p:attrNameLst>
                                      </p:cBhvr>
                                      <p:to>
                                        <p:strVal val="visible"/>
                                      </p:to>
                                    </p:set>
                                    <p:animEffect transition="in" filter="wipe(right)">
                                      <p:cBhvr>
                                        <p:cTn id="81" dur="500"/>
                                        <p:tgtEl>
                                          <p:spTgt spid="102">
                                            <p:txEl>
                                              <p:pRg st="0" end="0"/>
                                            </p:txEl>
                                          </p:spTgt>
                                        </p:tgtEl>
                                      </p:cBhvr>
                                    </p:animEffect>
                                  </p:childTnLst>
                                </p:cTn>
                              </p:par>
                            </p:childTnLst>
                          </p:cTn>
                        </p:par>
                        <p:par>
                          <p:cTn id="82" fill="hold">
                            <p:stCondLst>
                              <p:cond delay="6000"/>
                            </p:stCondLst>
                            <p:childTnLst>
                              <p:par>
                                <p:cTn id="83" presetID="9" presetClass="entr" presetSubtype="0" fill="hold" grpId="0" nodeType="afterEffect">
                                  <p:stCondLst>
                                    <p:cond delay="0"/>
                                  </p:stCondLst>
                                  <p:childTnLst>
                                    <p:set>
                                      <p:cBhvr>
                                        <p:cTn id="84" dur="1" fill="hold">
                                          <p:stCondLst>
                                            <p:cond delay="0"/>
                                          </p:stCondLst>
                                        </p:cTn>
                                        <p:tgtEl>
                                          <p:spTgt spid="100">
                                            <p:txEl>
                                              <p:pRg st="0" end="0"/>
                                            </p:txEl>
                                          </p:spTgt>
                                        </p:tgtEl>
                                        <p:attrNameLst>
                                          <p:attrName>style.visibility</p:attrName>
                                        </p:attrNameLst>
                                      </p:cBhvr>
                                      <p:to>
                                        <p:strVal val="visible"/>
                                      </p:to>
                                    </p:set>
                                    <p:animEffect transition="in" filter="dissolve">
                                      <p:cBhvr>
                                        <p:cTn id="85" dur="500"/>
                                        <p:tgtEl>
                                          <p:spTgt spid="100">
                                            <p:txEl>
                                              <p:pRg st="0" end="0"/>
                                            </p:txEl>
                                          </p:spTgt>
                                        </p:tgtEl>
                                      </p:cBhvr>
                                    </p:animEffect>
                                  </p:childTnLst>
                                </p:cTn>
                              </p:par>
                            </p:childTnLst>
                          </p:cTn>
                        </p:par>
                        <p:par>
                          <p:cTn id="86" fill="hold">
                            <p:stCondLst>
                              <p:cond delay="6500"/>
                            </p:stCondLst>
                            <p:childTnLst>
                              <p:par>
                                <p:cTn id="87" presetID="2" presetClass="entr" presetSubtype="2" accel="50000" decel="50000" fill="hold" grpId="0" nodeType="afterEffect">
                                  <p:stCondLst>
                                    <p:cond delay="0"/>
                                  </p:stCondLst>
                                  <p:childTnLst>
                                    <p:set>
                                      <p:cBhvr>
                                        <p:cTn id="88" dur="1" fill="hold">
                                          <p:stCondLst>
                                            <p:cond delay="0"/>
                                          </p:stCondLst>
                                        </p:cTn>
                                        <p:tgtEl>
                                          <p:spTgt spid="34"/>
                                        </p:tgtEl>
                                        <p:attrNameLst>
                                          <p:attrName>style.visibility</p:attrName>
                                        </p:attrNameLst>
                                      </p:cBhvr>
                                      <p:to>
                                        <p:strVal val="visible"/>
                                      </p:to>
                                    </p:set>
                                    <p:anim calcmode="lin" valueType="num">
                                      <p:cBhvr additive="base">
                                        <p:cTn id="89" dur="500" fill="hold"/>
                                        <p:tgtEl>
                                          <p:spTgt spid="34"/>
                                        </p:tgtEl>
                                        <p:attrNameLst>
                                          <p:attrName>ppt_x</p:attrName>
                                        </p:attrNameLst>
                                      </p:cBhvr>
                                      <p:tavLst>
                                        <p:tav tm="0">
                                          <p:val>
                                            <p:strVal val="1+#ppt_w/2"/>
                                          </p:val>
                                        </p:tav>
                                        <p:tav tm="100000">
                                          <p:val>
                                            <p:strVal val="#ppt_x"/>
                                          </p:val>
                                        </p:tav>
                                      </p:tavLst>
                                    </p:anim>
                                    <p:anim calcmode="lin" valueType="num">
                                      <p:cBhvr additive="base">
                                        <p:cTn id="90" dur="500" fill="hold"/>
                                        <p:tgtEl>
                                          <p:spTgt spid="34"/>
                                        </p:tgtEl>
                                        <p:attrNameLst>
                                          <p:attrName>ppt_y</p:attrName>
                                        </p:attrNameLst>
                                      </p:cBhvr>
                                      <p:tavLst>
                                        <p:tav tm="0">
                                          <p:val>
                                            <p:strVal val="#ppt_y"/>
                                          </p:val>
                                        </p:tav>
                                        <p:tav tm="100000">
                                          <p:val>
                                            <p:strVal val="#ppt_y"/>
                                          </p:val>
                                        </p:tav>
                                      </p:tavLst>
                                    </p:anim>
                                  </p:childTnLst>
                                </p:cTn>
                              </p:par>
                            </p:childTnLst>
                          </p:cTn>
                        </p:par>
                        <p:par>
                          <p:cTn id="91" fill="hold">
                            <p:stCondLst>
                              <p:cond delay="7000"/>
                            </p:stCondLst>
                            <p:childTnLst>
                              <p:par>
                                <p:cTn id="92" presetID="49" presetClass="entr" presetSubtype="0" decel="100000" fill="hold" grpId="0" nodeType="afterEffect">
                                  <p:stCondLst>
                                    <p:cond delay="0"/>
                                  </p:stCondLst>
                                  <p:childTnLst>
                                    <p:set>
                                      <p:cBhvr>
                                        <p:cTn id="93" dur="1" fill="hold">
                                          <p:stCondLst>
                                            <p:cond delay="0"/>
                                          </p:stCondLst>
                                        </p:cTn>
                                        <p:tgtEl>
                                          <p:spTgt spid="77"/>
                                        </p:tgtEl>
                                        <p:attrNameLst>
                                          <p:attrName>style.visibility</p:attrName>
                                        </p:attrNameLst>
                                      </p:cBhvr>
                                      <p:to>
                                        <p:strVal val="visible"/>
                                      </p:to>
                                    </p:set>
                                    <p:anim calcmode="lin" valueType="num">
                                      <p:cBhvr>
                                        <p:cTn id="94" dur="500" fill="hold"/>
                                        <p:tgtEl>
                                          <p:spTgt spid="77"/>
                                        </p:tgtEl>
                                        <p:attrNameLst>
                                          <p:attrName>ppt_w</p:attrName>
                                        </p:attrNameLst>
                                      </p:cBhvr>
                                      <p:tavLst>
                                        <p:tav tm="0">
                                          <p:val>
                                            <p:fltVal val="0"/>
                                          </p:val>
                                        </p:tav>
                                        <p:tav tm="100000">
                                          <p:val>
                                            <p:strVal val="#ppt_w"/>
                                          </p:val>
                                        </p:tav>
                                      </p:tavLst>
                                    </p:anim>
                                    <p:anim calcmode="lin" valueType="num">
                                      <p:cBhvr>
                                        <p:cTn id="95" dur="500" fill="hold"/>
                                        <p:tgtEl>
                                          <p:spTgt spid="77"/>
                                        </p:tgtEl>
                                        <p:attrNameLst>
                                          <p:attrName>ppt_h</p:attrName>
                                        </p:attrNameLst>
                                      </p:cBhvr>
                                      <p:tavLst>
                                        <p:tav tm="0">
                                          <p:val>
                                            <p:fltVal val="0"/>
                                          </p:val>
                                        </p:tav>
                                        <p:tav tm="100000">
                                          <p:val>
                                            <p:strVal val="#ppt_h"/>
                                          </p:val>
                                        </p:tav>
                                      </p:tavLst>
                                    </p:anim>
                                    <p:anim calcmode="lin" valueType="num">
                                      <p:cBhvr>
                                        <p:cTn id="96" dur="500" fill="hold"/>
                                        <p:tgtEl>
                                          <p:spTgt spid="77"/>
                                        </p:tgtEl>
                                        <p:attrNameLst>
                                          <p:attrName>style.rotation</p:attrName>
                                        </p:attrNameLst>
                                      </p:cBhvr>
                                      <p:tavLst>
                                        <p:tav tm="0">
                                          <p:val>
                                            <p:fltVal val="360"/>
                                          </p:val>
                                        </p:tav>
                                        <p:tav tm="100000">
                                          <p:val>
                                            <p:fltVal val="0"/>
                                          </p:val>
                                        </p:tav>
                                      </p:tavLst>
                                    </p:anim>
                                    <p:animEffect transition="in" filter="fade">
                                      <p:cBhvr>
                                        <p:cTn id="97" dur="500"/>
                                        <p:tgtEl>
                                          <p:spTgt spid="77"/>
                                        </p:tgtEl>
                                      </p:cBhvr>
                                    </p:animEffect>
                                  </p:childTnLst>
                                </p:cTn>
                              </p:par>
                            </p:childTnLst>
                          </p:cTn>
                        </p:par>
                        <p:par>
                          <p:cTn id="98" fill="hold">
                            <p:stCondLst>
                              <p:cond delay="7500"/>
                            </p:stCondLst>
                            <p:childTnLst>
                              <p:par>
                                <p:cTn id="99" presetID="2" presetClass="entr" presetSubtype="2" accel="50000" decel="50000" fill="hold" grpId="0" nodeType="afterEffect">
                                  <p:stCondLst>
                                    <p:cond delay="0"/>
                                  </p:stCondLst>
                                  <p:childTnLst>
                                    <p:set>
                                      <p:cBhvr>
                                        <p:cTn id="100" dur="1" fill="hold">
                                          <p:stCondLst>
                                            <p:cond delay="0"/>
                                          </p:stCondLst>
                                        </p:cTn>
                                        <p:tgtEl>
                                          <p:spTgt spid="9"/>
                                        </p:tgtEl>
                                        <p:attrNameLst>
                                          <p:attrName>style.visibility</p:attrName>
                                        </p:attrNameLst>
                                      </p:cBhvr>
                                      <p:to>
                                        <p:strVal val="visible"/>
                                      </p:to>
                                    </p:set>
                                    <p:anim calcmode="lin" valueType="num">
                                      <p:cBhvr additive="base">
                                        <p:cTn id="101" dur="500" fill="hold"/>
                                        <p:tgtEl>
                                          <p:spTgt spid="9"/>
                                        </p:tgtEl>
                                        <p:attrNameLst>
                                          <p:attrName>ppt_x</p:attrName>
                                        </p:attrNameLst>
                                      </p:cBhvr>
                                      <p:tavLst>
                                        <p:tav tm="0">
                                          <p:val>
                                            <p:strVal val="1+#ppt_w/2"/>
                                          </p:val>
                                        </p:tav>
                                        <p:tav tm="100000">
                                          <p:val>
                                            <p:strVal val="#ppt_x"/>
                                          </p:val>
                                        </p:tav>
                                      </p:tavLst>
                                    </p:anim>
                                    <p:anim calcmode="lin" valueType="num">
                                      <p:cBhvr additive="base">
                                        <p:cTn id="102" dur="500" fill="hold"/>
                                        <p:tgtEl>
                                          <p:spTgt spid="9"/>
                                        </p:tgtEl>
                                        <p:attrNameLst>
                                          <p:attrName>ppt_y</p:attrName>
                                        </p:attrNameLst>
                                      </p:cBhvr>
                                      <p:tavLst>
                                        <p:tav tm="0">
                                          <p:val>
                                            <p:strVal val="#ppt_y"/>
                                          </p:val>
                                        </p:tav>
                                        <p:tav tm="100000">
                                          <p:val>
                                            <p:strVal val="#ppt_y"/>
                                          </p:val>
                                        </p:tav>
                                      </p:tavLst>
                                    </p:anim>
                                  </p:childTnLst>
                                </p:cTn>
                              </p:par>
                            </p:childTnLst>
                          </p:cTn>
                        </p:par>
                        <p:par>
                          <p:cTn id="103" fill="hold">
                            <p:stCondLst>
                              <p:cond delay="8000"/>
                            </p:stCondLst>
                            <p:childTnLst>
                              <p:par>
                                <p:cTn id="104" presetID="22" presetClass="entr" presetSubtype="2" fill="hold" grpId="0" nodeType="afterEffect">
                                  <p:stCondLst>
                                    <p:cond delay="0"/>
                                  </p:stCondLst>
                                  <p:childTnLst>
                                    <p:set>
                                      <p:cBhvr>
                                        <p:cTn id="105" dur="1" fill="hold">
                                          <p:stCondLst>
                                            <p:cond delay="0"/>
                                          </p:stCondLst>
                                        </p:cTn>
                                        <p:tgtEl>
                                          <p:spTgt spid="105">
                                            <p:txEl>
                                              <p:pRg st="0" end="0"/>
                                            </p:txEl>
                                          </p:spTgt>
                                        </p:tgtEl>
                                        <p:attrNameLst>
                                          <p:attrName>style.visibility</p:attrName>
                                        </p:attrNameLst>
                                      </p:cBhvr>
                                      <p:to>
                                        <p:strVal val="visible"/>
                                      </p:to>
                                    </p:set>
                                    <p:animEffect transition="in" filter="wipe(right)">
                                      <p:cBhvr>
                                        <p:cTn id="106" dur="500"/>
                                        <p:tgtEl>
                                          <p:spTgt spid="105">
                                            <p:txEl>
                                              <p:pRg st="0" end="0"/>
                                            </p:txEl>
                                          </p:spTgt>
                                        </p:tgtEl>
                                      </p:cBhvr>
                                    </p:animEffect>
                                  </p:childTnLst>
                                </p:cTn>
                              </p:par>
                            </p:childTnLst>
                          </p:cTn>
                        </p:par>
                        <p:par>
                          <p:cTn id="107" fill="hold">
                            <p:stCondLst>
                              <p:cond delay="8500"/>
                            </p:stCondLst>
                            <p:childTnLst>
                              <p:par>
                                <p:cTn id="108" presetID="9" presetClass="entr" presetSubtype="0" fill="hold" grpId="0" nodeType="afterEffect">
                                  <p:stCondLst>
                                    <p:cond delay="0"/>
                                  </p:stCondLst>
                                  <p:childTnLst>
                                    <p:set>
                                      <p:cBhvr>
                                        <p:cTn id="109" dur="1" fill="hold">
                                          <p:stCondLst>
                                            <p:cond delay="0"/>
                                          </p:stCondLst>
                                        </p:cTn>
                                        <p:tgtEl>
                                          <p:spTgt spid="103">
                                            <p:txEl>
                                              <p:pRg st="0" end="0"/>
                                            </p:txEl>
                                          </p:spTgt>
                                        </p:tgtEl>
                                        <p:attrNameLst>
                                          <p:attrName>style.visibility</p:attrName>
                                        </p:attrNameLst>
                                      </p:cBhvr>
                                      <p:to>
                                        <p:strVal val="visible"/>
                                      </p:to>
                                    </p:set>
                                    <p:animEffect transition="in" filter="dissolve">
                                      <p:cBhvr>
                                        <p:cTn id="110" dur="500"/>
                                        <p:tgtEl>
                                          <p:spTgt spid="103">
                                            <p:txEl>
                                              <p:pRg st="0" end="0"/>
                                            </p:txEl>
                                          </p:spTgt>
                                        </p:tgtEl>
                                      </p:cBhvr>
                                    </p:animEffect>
                                  </p:childTnLst>
                                </p:cTn>
                              </p:par>
                            </p:childTnLst>
                          </p:cTn>
                        </p:par>
                        <p:par>
                          <p:cTn id="111" fill="hold">
                            <p:stCondLst>
                              <p:cond delay="9000"/>
                            </p:stCondLst>
                            <p:childTnLst>
                              <p:par>
                                <p:cTn id="112" presetID="22" presetClass="entr" presetSubtype="2" fill="hold" grpId="0" nodeType="afterEffect">
                                  <p:stCondLst>
                                    <p:cond delay="0"/>
                                  </p:stCondLst>
                                  <p:childTnLst>
                                    <p:set>
                                      <p:cBhvr>
                                        <p:cTn id="113" dur="1" fill="hold">
                                          <p:stCondLst>
                                            <p:cond delay="0"/>
                                          </p:stCondLst>
                                        </p:cTn>
                                        <p:tgtEl>
                                          <p:spTgt spid="48">
                                            <p:txEl>
                                              <p:pRg st="0" end="0"/>
                                            </p:txEl>
                                          </p:spTgt>
                                        </p:tgtEl>
                                        <p:attrNameLst>
                                          <p:attrName>style.visibility</p:attrName>
                                        </p:attrNameLst>
                                      </p:cBhvr>
                                      <p:to>
                                        <p:strVal val="visible"/>
                                      </p:to>
                                    </p:set>
                                    <p:animEffect transition="in" filter="wipe(right)">
                                      <p:cBhvr>
                                        <p:cTn id="114" dur="500"/>
                                        <p:tgtEl>
                                          <p:spTgt spid="48">
                                            <p:txEl>
                                              <p:pRg st="0" end="0"/>
                                            </p:txEl>
                                          </p:spTgt>
                                        </p:tgtEl>
                                      </p:cBhvr>
                                    </p:animEffect>
                                  </p:childTnLst>
                                </p:cTn>
                              </p:par>
                            </p:childTnLst>
                          </p:cTn>
                        </p:par>
                        <p:par>
                          <p:cTn id="115" fill="hold">
                            <p:stCondLst>
                              <p:cond delay="9500"/>
                            </p:stCondLst>
                            <p:childTnLst>
                              <p:par>
                                <p:cTn id="116" presetID="9" presetClass="entr" presetSubtype="0" fill="hold" grpId="0" nodeType="afterEffect">
                                  <p:stCondLst>
                                    <p:cond delay="0"/>
                                  </p:stCondLst>
                                  <p:childTnLst>
                                    <p:set>
                                      <p:cBhvr>
                                        <p:cTn id="117" dur="1" fill="hold">
                                          <p:stCondLst>
                                            <p:cond delay="0"/>
                                          </p:stCondLst>
                                        </p:cTn>
                                        <p:tgtEl>
                                          <p:spTgt spid="49">
                                            <p:txEl>
                                              <p:pRg st="0" end="0"/>
                                            </p:txEl>
                                          </p:spTgt>
                                        </p:tgtEl>
                                        <p:attrNameLst>
                                          <p:attrName>style.visibility</p:attrName>
                                        </p:attrNameLst>
                                      </p:cBhvr>
                                      <p:to>
                                        <p:strVal val="visible"/>
                                      </p:to>
                                    </p:set>
                                    <p:animEffect transition="in" filter="dissolve">
                                      <p:cBhvr>
                                        <p:cTn id="118" dur="500"/>
                                        <p:tgtEl>
                                          <p:spTgt spid="49">
                                            <p:txEl>
                                              <p:pRg st="0" end="0"/>
                                            </p:txEl>
                                          </p:spTgt>
                                        </p:tgtEl>
                                      </p:cBhvr>
                                    </p:animEffect>
                                  </p:childTnLst>
                                </p:cTn>
                              </p:par>
                            </p:childTnLst>
                          </p:cTn>
                        </p:par>
                        <p:par>
                          <p:cTn id="119" fill="hold">
                            <p:stCondLst>
                              <p:cond delay="10000"/>
                            </p:stCondLst>
                            <p:childTnLst>
                              <p:par>
                                <p:cTn id="120" presetID="22" presetClass="entr" presetSubtype="8" fill="hold" grpId="0" nodeType="afterEffect">
                                  <p:stCondLst>
                                    <p:cond delay="0"/>
                                  </p:stCondLst>
                                  <p:childTnLst>
                                    <p:set>
                                      <p:cBhvr>
                                        <p:cTn id="121" dur="1" fill="hold">
                                          <p:stCondLst>
                                            <p:cond delay="0"/>
                                          </p:stCondLst>
                                        </p:cTn>
                                        <p:tgtEl>
                                          <p:spTgt spid="51">
                                            <p:txEl>
                                              <p:pRg st="0" end="0"/>
                                            </p:txEl>
                                          </p:spTgt>
                                        </p:tgtEl>
                                        <p:attrNameLst>
                                          <p:attrName>style.visibility</p:attrName>
                                        </p:attrNameLst>
                                      </p:cBhvr>
                                      <p:to>
                                        <p:strVal val="visible"/>
                                      </p:to>
                                    </p:set>
                                    <p:animEffect transition="in" filter="wipe(left)">
                                      <p:cBhvr>
                                        <p:cTn id="122" dur="500"/>
                                        <p:tgtEl>
                                          <p:spTgt spid="51">
                                            <p:txEl>
                                              <p:pRg st="0" end="0"/>
                                            </p:txEl>
                                          </p:spTgt>
                                        </p:tgtEl>
                                      </p:cBhvr>
                                    </p:animEffect>
                                  </p:childTnLst>
                                </p:cTn>
                              </p:par>
                            </p:childTnLst>
                          </p:cTn>
                        </p:par>
                        <p:par>
                          <p:cTn id="123" fill="hold">
                            <p:stCondLst>
                              <p:cond delay="10500"/>
                            </p:stCondLst>
                            <p:childTnLst>
                              <p:par>
                                <p:cTn id="124" presetID="9" presetClass="entr" presetSubtype="0" fill="hold" grpId="0" nodeType="afterEffect">
                                  <p:stCondLst>
                                    <p:cond delay="0"/>
                                  </p:stCondLst>
                                  <p:childTnLst>
                                    <p:set>
                                      <p:cBhvr>
                                        <p:cTn id="125" dur="1" fill="hold">
                                          <p:stCondLst>
                                            <p:cond delay="0"/>
                                          </p:stCondLst>
                                        </p:cTn>
                                        <p:tgtEl>
                                          <p:spTgt spid="52">
                                            <p:txEl>
                                              <p:pRg st="0" end="0"/>
                                            </p:txEl>
                                          </p:spTgt>
                                        </p:tgtEl>
                                        <p:attrNameLst>
                                          <p:attrName>style.visibility</p:attrName>
                                        </p:attrNameLst>
                                      </p:cBhvr>
                                      <p:to>
                                        <p:strVal val="visible"/>
                                      </p:to>
                                    </p:set>
                                    <p:animEffect transition="in" filter="dissolve">
                                      <p:cBhvr>
                                        <p:cTn id="126" dur="500"/>
                                        <p:tgtEl>
                                          <p:spTgt spid="52">
                                            <p:txEl>
                                              <p:pRg st="0" end="0"/>
                                            </p:txEl>
                                          </p:spTgt>
                                        </p:tgtEl>
                                      </p:cBhvr>
                                    </p:animEffect>
                                  </p:childTnLst>
                                </p:cTn>
                              </p:par>
                            </p:childTnLst>
                          </p:cTn>
                        </p:par>
                      </p:childTnLst>
                    </p:cTn>
                  </p:par>
                  <p:par>
                    <p:cTn id="127" fill="hold">
                      <p:stCondLst>
                        <p:cond delay="indefinite"/>
                      </p:stCondLst>
                      <p:childTnLst>
                        <p:par>
                          <p:cTn id="128" fill="hold">
                            <p:stCondLst>
                              <p:cond delay="0"/>
                            </p:stCondLst>
                            <p:childTnLst>
                              <p:par>
                                <p:cTn id="129" presetID="9" presetClass="entr" presetSubtype="0" fill="hold" grpId="0" nodeType="clickEffect">
                                  <p:stCondLst>
                                    <p:cond delay="0"/>
                                  </p:stCondLst>
                                  <p:childTnLst>
                                    <p:set>
                                      <p:cBhvr>
                                        <p:cTn id="130" dur="1" fill="hold">
                                          <p:stCondLst>
                                            <p:cond delay="0"/>
                                          </p:stCondLst>
                                        </p:cTn>
                                        <p:tgtEl>
                                          <p:spTgt spid="52">
                                            <p:txEl>
                                              <p:pRg st="1" end="1"/>
                                            </p:txEl>
                                          </p:spTgt>
                                        </p:tgtEl>
                                        <p:attrNameLst>
                                          <p:attrName>style.visibility</p:attrName>
                                        </p:attrNameLst>
                                      </p:cBhvr>
                                      <p:to>
                                        <p:strVal val="visible"/>
                                      </p:to>
                                    </p:set>
                                    <p:animEffect transition="in" filter="dissolve">
                                      <p:cBhvr>
                                        <p:cTn id="131" dur="500"/>
                                        <p:tgtEl>
                                          <p:spTgt spid="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P spid="9" grpId="0" animBg="1"/>
      <p:bldP spid="34" grpId="0" animBg="1"/>
      <p:bldP spid="37" grpId="0" animBg="1"/>
      <p:bldP spid="50" grpId="0" animBg="1"/>
      <p:bldP spid="55" grpId="0" animBg="1"/>
      <p:bldP spid="62" grpId="0" animBg="1"/>
      <p:bldP spid="84" grpId="0" build="p"/>
      <p:bldP spid="85" grpId="0" build="p"/>
      <p:bldP spid="87" grpId="0" build="p"/>
      <p:bldP spid="94" grpId="0" build="p"/>
      <p:bldP spid="96" grpId="0" build="p"/>
      <p:bldP spid="100" grpId="0" build="p"/>
      <p:bldP spid="102" grpId="0" build="p"/>
      <p:bldP spid="103" grpId="0" build="p"/>
      <p:bldP spid="105" grpId="0" build="p"/>
      <p:bldP spid="74" grpId="0" animBg="1"/>
      <p:bldP spid="75" grpId="0" animBg="1"/>
      <p:bldP spid="76" grpId="0" animBg="1"/>
      <p:bldP spid="77" grpId="0" animBg="1"/>
      <p:bldP spid="48" grpId="0" build="p"/>
      <p:bldP spid="49" grpId="0" build="p"/>
      <p:bldP spid="51" grpId="0" build="p"/>
      <p:bldP spid="5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a:lstStyle/>
          <a:p>
            <a:r>
              <a:rPr lang="en-AU" u="sng" dirty="0" smtClean="0"/>
              <a:t>Future</a:t>
            </a:r>
            <a:endParaRPr lang="en-AU" u="sng" dirty="0"/>
          </a:p>
        </p:txBody>
      </p:sp>
      <p:sp>
        <p:nvSpPr>
          <p:cNvPr id="4" name="Content Placeholder 3"/>
          <p:cNvSpPr>
            <a:spLocks noGrp="1"/>
          </p:cNvSpPr>
          <p:nvPr>
            <p:ph sz="quarter" idx="16"/>
          </p:nvPr>
        </p:nvSpPr>
        <p:spPr>
          <a:xfrm>
            <a:off x="1522412" y="1447800"/>
            <a:ext cx="9220200" cy="3581400"/>
          </a:xfrm>
        </p:spPr>
        <p:txBody>
          <a:bodyPr>
            <a:normAutofit/>
          </a:bodyPr>
          <a:lstStyle/>
          <a:p>
            <a:pPr marL="342900" indent="-342900" algn="l">
              <a:buFont typeface="Wingdings" panose="05000000000000000000" pitchFamily="2" charset="2"/>
              <a:buChar char="v"/>
            </a:pPr>
            <a:r>
              <a:rPr lang="en-AU" sz="2400" dirty="0" smtClean="0">
                <a:solidFill>
                  <a:schemeClr val="bg2"/>
                </a:solidFill>
                <a:latin typeface="Maiandra GD" panose="020E0502030308020204" pitchFamily="34" charset="0"/>
              </a:rPr>
              <a:t>To open Partnership with other university around the Pacific and other countries (AMA University Philippines, Gunadarma University Indonesia)</a:t>
            </a:r>
          </a:p>
          <a:p>
            <a:pPr marL="342900" indent="-342900" algn="l">
              <a:buFont typeface="Wingdings" panose="05000000000000000000" pitchFamily="2" charset="2"/>
              <a:buChar char="v"/>
            </a:pPr>
            <a:r>
              <a:rPr lang="en-AU" sz="2400" dirty="0">
                <a:solidFill>
                  <a:schemeClr val="bg2"/>
                </a:solidFill>
                <a:latin typeface="Maiandra GD" panose="020E0502030308020204" pitchFamily="34" charset="0"/>
              </a:rPr>
              <a:t>ECF wants to provide quality, affordable and up to date IT training program to equip individuals with appropriate Information Technological knowledge and skills for future job prospects</a:t>
            </a:r>
            <a:r>
              <a:rPr lang="en-AU" sz="2400" dirty="0" smtClean="0">
                <a:solidFill>
                  <a:schemeClr val="bg2"/>
                </a:solidFill>
                <a:latin typeface="Maiandra GD" panose="020E0502030308020204" pitchFamily="34" charset="0"/>
              </a:rPr>
              <a:t>.</a:t>
            </a:r>
          </a:p>
          <a:p>
            <a:pPr marL="342900" indent="-342900" algn="l">
              <a:buFont typeface="Wingdings" panose="05000000000000000000" pitchFamily="2" charset="2"/>
              <a:buChar char="v"/>
            </a:pPr>
            <a:r>
              <a:rPr lang="en-AU" sz="2400" dirty="0" smtClean="0">
                <a:solidFill>
                  <a:schemeClr val="bg2"/>
                </a:solidFill>
                <a:latin typeface="Maiandra GD" panose="020E0502030308020204" pitchFamily="34" charset="0"/>
              </a:rPr>
              <a:t>For Edwards Computer Foundation to become a private University for Information and Communication Technology in </a:t>
            </a:r>
            <a:r>
              <a:rPr lang="en-AU" sz="2400" dirty="0">
                <a:solidFill>
                  <a:schemeClr val="bg2"/>
                </a:solidFill>
                <a:latin typeface="Maiandra GD" panose="020E0502030308020204" pitchFamily="34" charset="0"/>
              </a:rPr>
              <a:t>V</a:t>
            </a:r>
            <a:r>
              <a:rPr lang="en-AU" sz="2400" dirty="0" smtClean="0">
                <a:solidFill>
                  <a:schemeClr val="bg2"/>
                </a:solidFill>
                <a:latin typeface="Maiandra GD" panose="020E0502030308020204" pitchFamily="34" charset="0"/>
              </a:rPr>
              <a:t>anuatu</a:t>
            </a:r>
            <a:endParaRPr lang="en-AU" sz="2400" dirty="0">
              <a:solidFill>
                <a:schemeClr val="bg2"/>
              </a:solidFill>
              <a:latin typeface="Maiandra GD" panose="020E0502030308020204" pitchFamily="34" charset="0"/>
            </a:endParaRPr>
          </a:p>
        </p:txBody>
      </p:sp>
      <p:sp>
        <p:nvSpPr>
          <p:cNvPr id="5" name="Text Placeholder 2"/>
          <p:cNvSpPr>
            <a:spLocks noGrp="1"/>
          </p:cNvSpPr>
          <p:nvPr>
            <p:ph type="body" sz="quarter" idx="4294967295"/>
          </p:nvPr>
        </p:nvSpPr>
        <p:spPr>
          <a:xfrm>
            <a:off x="10615867" y="6172200"/>
            <a:ext cx="736346" cy="332854"/>
          </a:xfrm>
          <a:prstGeom prst="rect">
            <a:avLst/>
          </a:prstGeom>
        </p:spPr>
        <p:txBody>
          <a:bodyPr>
            <a:normAutofit fontScale="70000" lnSpcReduction="20000"/>
          </a:bodyPr>
          <a:lstStyle/>
          <a:p>
            <a:pPr marL="0" indent="0" algn="r">
              <a:buNone/>
            </a:pPr>
            <a:r>
              <a:rPr lang="en-US" sz="3200" b="1" dirty="0" smtClean="0">
                <a:solidFill>
                  <a:schemeClr val="accent1"/>
                </a:solidFill>
              </a:rPr>
              <a:t>07</a:t>
            </a:r>
            <a:endParaRPr lang="en-US" sz="3200" b="1" dirty="0">
              <a:solidFill>
                <a:schemeClr val="accent1"/>
              </a:solidFill>
            </a:endParaRPr>
          </a:p>
        </p:txBody>
      </p:sp>
    </p:spTree>
    <p:extLst>
      <p:ext uri="{BB962C8B-B14F-4D97-AF65-F5344CB8AC3E}">
        <p14:creationId xmlns:p14="http://schemas.microsoft.com/office/powerpoint/2010/main" val="3917582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08012" y="1828800"/>
            <a:ext cx="2766422" cy="2003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en-US"/>
          </a:p>
        </p:txBody>
      </p:sp>
      <p:sp>
        <p:nvSpPr>
          <p:cNvPr id="9" name="Rectangle 8"/>
          <p:cNvSpPr/>
          <p:nvPr/>
        </p:nvSpPr>
        <p:spPr>
          <a:xfrm>
            <a:off x="3505391" y="1828800"/>
            <a:ext cx="2499376" cy="2003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en-US"/>
          </a:p>
        </p:txBody>
      </p:sp>
      <p:sp>
        <p:nvSpPr>
          <p:cNvPr id="10" name="Rectangle 9"/>
          <p:cNvSpPr/>
          <p:nvPr/>
        </p:nvSpPr>
        <p:spPr>
          <a:xfrm>
            <a:off x="6146303" y="1828800"/>
            <a:ext cx="2499376" cy="2003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en-US"/>
          </a:p>
        </p:txBody>
      </p:sp>
      <p:sp>
        <p:nvSpPr>
          <p:cNvPr id="11" name="Rectangle 10"/>
          <p:cNvSpPr/>
          <p:nvPr/>
        </p:nvSpPr>
        <p:spPr>
          <a:xfrm>
            <a:off x="8776636" y="1828800"/>
            <a:ext cx="2804176" cy="2003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en-US"/>
          </a:p>
        </p:txBody>
      </p:sp>
      <p:sp>
        <p:nvSpPr>
          <p:cNvPr id="12" name="Rectangle 11"/>
          <p:cNvSpPr/>
          <p:nvPr/>
        </p:nvSpPr>
        <p:spPr>
          <a:xfrm>
            <a:off x="3505391" y="3962400"/>
            <a:ext cx="2499376" cy="2003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en-US"/>
          </a:p>
        </p:txBody>
      </p:sp>
      <p:sp>
        <p:nvSpPr>
          <p:cNvPr id="13" name="Rectangle 12"/>
          <p:cNvSpPr/>
          <p:nvPr/>
        </p:nvSpPr>
        <p:spPr>
          <a:xfrm>
            <a:off x="6146303" y="3962400"/>
            <a:ext cx="2499376" cy="2003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en-US"/>
          </a:p>
        </p:txBody>
      </p:sp>
      <p:sp>
        <p:nvSpPr>
          <p:cNvPr id="2" name="Title 1"/>
          <p:cNvSpPr>
            <a:spLocks noGrp="1"/>
          </p:cNvSpPr>
          <p:nvPr>
            <p:ph type="title"/>
          </p:nvPr>
        </p:nvSpPr>
        <p:spPr>
          <a:scene3d>
            <a:camera prst="orthographicFront"/>
            <a:lightRig rig="threePt" dir="t"/>
          </a:scene3d>
          <a:sp3d>
            <a:bevelT prst="angle"/>
          </a:sp3d>
        </p:spPr>
        <p:style>
          <a:lnRef idx="1">
            <a:schemeClr val="accent6"/>
          </a:lnRef>
          <a:fillRef idx="2">
            <a:schemeClr val="accent6"/>
          </a:fillRef>
          <a:effectRef idx="1">
            <a:schemeClr val="accent6"/>
          </a:effectRef>
          <a:fontRef idx="minor">
            <a:schemeClr val="dk1"/>
          </a:fontRef>
        </p:style>
        <p:txBody>
          <a:bodyPr/>
          <a:lstStyle/>
          <a:p>
            <a:r>
              <a:rPr lang="en-US" dirty="0" smtClean="0"/>
              <a:t>Courses Offered</a:t>
            </a:r>
            <a:endParaRPr lang="en-US" dirty="0"/>
          </a:p>
        </p:txBody>
      </p:sp>
      <p:sp>
        <p:nvSpPr>
          <p:cNvPr id="3" name="Text Placeholder 2"/>
          <p:cNvSpPr>
            <a:spLocks noGrp="1"/>
          </p:cNvSpPr>
          <p:nvPr>
            <p:ph type="body" sz="quarter" idx="14"/>
          </p:nvPr>
        </p:nvSpPr>
        <p:spPr>
          <a:xfrm>
            <a:off x="1019250" y="2667000"/>
            <a:ext cx="2210992" cy="1066800"/>
          </a:xfrm>
        </p:spPr>
        <p:txBody>
          <a:bodyPr>
            <a:normAutofit/>
          </a:bodyPr>
          <a:lstStyle/>
          <a:p>
            <a:pPr lvl="0" algn="ctr">
              <a:lnSpc>
                <a:spcPct val="100000"/>
              </a:lnSpc>
            </a:pPr>
            <a:r>
              <a:rPr lang="en-US" sz="2000" b="1" dirty="0">
                <a:solidFill>
                  <a:schemeClr val="bg2"/>
                </a:solidFill>
                <a:latin typeface="Maiandra GD" panose="020E0502030308020204" pitchFamily="34" charset="0"/>
              </a:rPr>
              <a:t>New Structure for Classes 1 – Year 12</a:t>
            </a:r>
            <a:endParaRPr lang="en-AU" sz="2000" dirty="0">
              <a:solidFill>
                <a:schemeClr val="bg2"/>
              </a:solidFill>
              <a:latin typeface="Maiandra GD" panose="020E0502030308020204" pitchFamily="34" charset="0"/>
            </a:endParaRPr>
          </a:p>
        </p:txBody>
      </p:sp>
      <p:sp>
        <p:nvSpPr>
          <p:cNvPr id="5" name="Content Placeholder 4"/>
          <p:cNvSpPr>
            <a:spLocks noGrp="1"/>
          </p:cNvSpPr>
          <p:nvPr>
            <p:ph sz="quarter" idx="16"/>
          </p:nvPr>
        </p:nvSpPr>
        <p:spPr>
          <a:xfrm>
            <a:off x="684212" y="1981200"/>
            <a:ext cx="2821178" cy="762000"/>
          </a:xfrm>
        </p:spPr>
        <p:txBody>
          <a:bodyPr>
            <a:noAutofit/>
          </a:bodyPr>
          <a:lstStyle/>
          <a:p>
            <a:pPr lvl="0" algn="ctr"/>
            <a:r>
              <a:rPr lang="en-US" sz="2400" b="1" dirty="0" smtClean="0">
                <a:solidFill>
                  <a:schemeClr val="bg1"/>
                </a:solidFill>
                <a:latin typeface="Maiandra GD" panose="020E0502030308020204" pitchFamily="34" charset="0"/>
              </a:rPr>
              <a:t>PC Kids </a:t>
            </a:r>
            <a:r>
              <a:rPr lang="en-US" sz="2400" b="1" dirty="0">
                <a:solidFill>
                  <a:schemeClr val="bg1"/>
                </a:solidFill>
                <a:latin typeface="Maiandra GD" panose="020E0502030308020204" pitchFamily="34" charset="0"/>
              </a:rPr>
              <a:t>&amp; Junior IT Course</a:t>
            </a:r>
            <a:endParaRPr lang="en-AU" sz="2400" dirty="0">
              <a:solidFill>
                <a:schemeClr val="bg1"/>
              </a:solidFill>
              <a:latin typeface="Maiandra GD" panose="020E0502030308020204" pitchFamily="34" charset="0"/>
            </a:endParaRPr>
          </a:p>
        </p:txBody>
      </p:sp>
      <p:sp>
        <p:nvSpPr>
          <p:cNvPr id="18" name="Text Placeholder 2"/>
          <p:cNvSpPr>
            <a:spLocks noGrp="1"/>
          </p:cNvSpPr>
          <p:nvPr>
            <p:ph type="body" sz="quarter" idx="14"/>
          </p:nvPr>
        </p:nvSpPr>
        <p:spPr>
          <a:xfrm>
            <a:off x="3505391" y="2743200"/>
            <a:ext cx="2499376" cy="1063232"/>
          </a:xfrm>
        </p:spPr>
        <p:txBody>
          <a:bodyPr>
            <a:normAutofit/>
          </a:bodyPr>
          <a:lstStyle/>
          <a:p>
            <a:pPr algn="ctr"/>
            <a:r>
              <a:rPr lang="en-US" sz="2200" b="1" dirty="0">
                <a:solidFill>
                  <a:schemeClr val="bg2"/>
                </a:solidFill>
                <a:latin typeface="Maiandra GD" panose="020E0502030308020204" pitchFamily="34" charset="0"/>
              </a:rPr>
              <a:t>Certificate &amp; Diploma Courses</a:t>
            </a:r>
            <a:endParaRPr lang="en-US" sz="2200" dirty="0">
              <a:solidFill>
                <a:schemeClr val="bg2"/>
              </a:solidFill>
              <a:latin typeface="Maiandra GD" panose="020E0502030308020204" pitchFamily="34" charset="0"/>
            </a:endParaRPr>
          </a:p>
        </p:txBody>
      </p:sp>
      <p:sp>
        <p:nvSpPr>
          <p:cNvPr id="19" name="Content Placeholder 4"/>
          <p:cNvSpPr>
            <a:spLocks noGrp="1"/>
          </p:cNvSpPr>
          <p:nvPr>
            <p:ph sz="quarter" idx="16"/>
          </p:nvPr>
        </p:nvSpPr>
        <p:spPr>
          <a:xfrm>
            <a:off x="3656011" y="1977828"/>
            <a:ext cx="2348755" cy="612972"/>
          </a:xfrm>
        </p:spPr>
        <p:txBody>
          <a:bodyPr>
            <a:noAutofit/>
          </a:bodyPr>
          <a:lstStyle/>
          <a:p>
            <a:pPr algn="ctr"/>
            <a:r>
              <a:rPr lang="en-US" sz="2400" b="1" dirty="0">
                <a:solidFill>
                  <a:schemeClr val="bg1"/>
                </a:solidFill>
                <a:latin typeface="Maiandra GD" panose="020E0502030308020204" pitchFamily="34" charset="0"/>
              </a:rPr>
              <a:t>One year courses</a:t>
            </a:r>
            <a:endParaRPr lang="en-US" sz="2400" dirty="0">
              <a:solidFill>
                <a:schemeClr val="bg1"/>
              </a:solidFill>
              <a:latin typeface="Maiandra GD" panose="020E0502030308020204" pitchFamily="34" charset="0"/>
            </a:endParaRPr>
          </a:p>
        </p:txBody>
      </p:sp>
      <p:sp>
        <p:nvSpPr>
          <p:cNvPr id="20" name="Text Placeholder 2"/>
          <p:cNvSpPr>
            <a:spLocks noGrp="1"/>
          </p:cNvSpPr>
          <p:nvPr>
            <p:ph type="body" sz="quarter" idx="14"/>
          </p:nvPr>
        </p:nvSpPr>
        <p:spPr>
          <a:xfrm>
            <a:off x="6146303" y="2743200"/>
            <a:ext cx="2499376" cy="1066800"/>
          </a:xfrm>
        </p:spPr>
        <p:txBody>
          <a:bodyPr>
            <a:normAutofit/>
          </a:bodyPr>
          <a:lstStyle/>
          <a:p>
            <a:pPr algn="ctr"/>
            <a:r>
              <a:rPr lang="en-US" sz="2000" b="1" dirty="0" smtClean="0">
                <a:solidFill>
                  <a:schemeClr val="bg2"/>
                </a:solidFill>
                <a:latin typeface="Maiandra GD" panose="020E0502030308020204" pitchFamily="34" charset="0"/>
              </a:rPr>
              <a:t>Short </a:t>
            </a:r>
            <a:r>
              <a:rPr lang="en-US" sz="2000" b="1" dirty="0">
                <a:solidFill>
                  <a:schemeClr val="bg2"/>
                </a:solidFill>
                <a:latin typeface="Maiandra GD" panose="020E0502030308020204" pitchFamily="34" charset="0"/>
              </a:rPr>
              <a:t>courses – skills </a:t>
            </a:r>
            <a:r>
              <a:rPr lang="en-US" sz="2000" b="1" dirty="0" smtClean="0">
                <a:solidFill>
                  <a:schemeClr val="bg2"/>
                </a:solidFill>
                <a:latin typeface="Maiandra GD" panose="020E0502030308020204" pitchFamily="34" charset="0"/>
              </a:rPr>
              <a:t>upgrading.</a:t>
            </a:r>
            <a:endParaRPr lang="en-US" sz="2000" dirty="0">
              <a:solidFill>
                <a:schemeClr val="bg2"/>
              </a:solidFill>
              <a:latin typeface="Maiandra GD" panose="020E0502030308020204" pitchFamily="34" charset="0"/>
            </a:endParaRPr>
          </a:p>
        </p:txBody>
      </p:sp>
      <p:sp>
        <p:nvSpPr>
          <p:cNvPr id="21" name="Content Placeholder 4"/>
          <p:cNvSpPr>
            <a:spLocks noGrp="1"/>
          </p:cNvSpPr>
          <p:nvPr>
            <p:ph sz="quarter" idx="16"/>
          </p:nvPr>
        </p:nvSpPr>
        <p:spPr>
          <a:xfrm>
            <a:off x="6323012" y="2057826"/>
            <a:ext cx="2057400" cy="609173"/>
          </a:xfrm>
        </p:spPr>
        <p:txBody>
          <a:bodyPr>
            <a:noAutofit/>
          </a:bodyPr>
          <a:lstStyle/>
          <a:p>
            <a:pPr lvl="0" algn="ctr"/>
            <a:r>
              <a:rPr lang="en-US" sz="2400" b="1" dirty="0" smtClean="0">
                <a:solidFill>
                  <a:schemeClr val="bg1"/>
                </a:solidFill>
                <a:latin typeface="Maiandra GD" panose="020E0502030308020204" pitchFamily="34" charset="0"/>
              </a:rPr>
              <a:t>Short </a:t>
            </a:r>
            <a:r>
              <a:rPr lang="en-US" sz="2400" b="1" dirty="0">
                <a:solidFill>
                  <a:schemeClr val="bg1"/>
                </a:solidFill>
                <a:latin typeface="Maiandra GD" panose="020E0502030308020204" pitchFamily="34" charset="0"/>
              </a:rPr>
              <a:t>courses</a:t>
            </a:r>
            <a:endParaRPr lang="en-AU" sz="2400" dirty="0">
              <a:solidFill>
                <a:schemeClr val="bg1"/>
              </a:solidFill>
              <a:latin typeface="Maiandra GD" panose="020E0502030308020204" pitchFamily="34" charset="0"/>
            </a:endParaRPr>
          </a:p>
        </p:txBody>
      </p:sp>
      <p:sp>
        <p:nvSpPr>
          <p:cNvPr id="22" name="Text Placeholder 2"/>
          <p:cNvSpPr>
            <a:spLocks noGrp="1"/>
          </p:cNvSpPr>
          <p:nvPr>
            <p:ph type="body" sz="quarter" idx="14"/>
          </p:nvPr>
        </p:nvSpPr>
        <p:spPr>
          <a:xfrm>
            <a:off x="8886831" y="2667000"/>
            <a:ext cx="2583785" cy="1164832"/>
          </a:xfrm>
        </p:spPr>
        <p:txBody>
          <a:bodyPr>
            <a:noAutofit/>
          </a:bodyPr>
          <a:lstStyle/>
          <a:p>
            <a:pPr lvl="0"/>
            <a:r>
              <a:rPr lang="en-US" sz="2000" b="1" dirty="0" smtClean="0">
                <a:solidFill>
                  <a:schemeClr val="bg2"/>
                </a:solidFill>
                <a:latin typeface="Maiandra GD" panose="020E0502030308020204" pitchFamily="34" charset="0"/>
              </a:rPr>
              <a:t>Trainings </a:t>
            </a:r>
            <a:r>
              <a:rPr lang="en-US" sz="2000" b="1" dirty="0">
                <a:solidFill>
                  <a:schemeClr val="bg2"/>
                </a:solidFill>
                <a:latin typeface="Maiandra GD" panose="020E0502030308020204" pitchFamily="34" charset="0"/>
              </a:rPr>
              <a:t>delivered at workplace </a:t>
            </a:r>
            <a:r>
              <a:rPr lang="en-US" sz="2000" b="1" dirty="0" smtClean="0">
                <a:solidFill>
                  <a:schemeClr val="bg2"/>
                </a:solidFill>
                <a:latin typeface="Maiandra GD" panose="020E0502030308020204" pitchFamily="34" charset="0"/>
              </a:rPr>
              <a:t>based on training needs. </a:t>
            </a:r>
            <a:endParaRPr lang="en-AU" sz="2000" dirty="0">
              <a:solidFill>
                <a:schemeClr val="bg2"/>
              </a:solidFill>
              <a:latin typeface="Maiandra GD" panose="020E0502030308020204" pitchFamily="34" charset="0"/>
            </a:endParaRPr>
          </a:p>
        </p:txBody>
      </p:sp>
      <p:sp>
        <p:nvSpPr>
          <p:cNvPr id="23" name="Content Placeholder 4"/>
          <p:cNvSpPr>
            <a:spLocks noGrp="1"/>
          </p:cNvSpPr>
          <p:nvPr>
            <p:ph sz="quarter" idx="16"/>
          </p:nvPr>
        </p:nvSpPr>
        <p:spPr>
          <a:xfrm>
            <a:off x="8776636" y="1981200"/>
            <a:ext cx="2804176" cy="533400"/>
          </a:xfrm>
        </p:spPr>
        <p:txBody>
          <a:bodyPr>
            <a:noAutofit/>
          </a:bodyPr>
          <a:lstStyle/>
          <a:p>
            <a:pPr lvl="0"/>
            <a:r>
              <a:rPr lang="en-US" sz="2400" b="1" dirty="0">
                <a:solidFill>
                  <a:schemeClr val="bg1"/>
                </a:solidFill>
                <a:latin typeface="Maiandra GD" panose="020E0502030308020204" pitchFamily="34" charset="0"/>
              </a:rPr>
              <a:t>In </a:t>
            </a:r>
            <a:r>
              <a:rPr lang="en-US" sz="2400" b="1" dirty="0" smtClean="0">
                <a:solidFill>
                  <a:schemeClr val="bg1"/>
                </a:solidFill>
                <a:latin typeface="Maiandra GD" panose="020E0502030308020204" pitchFamily="34" charset="0"/>
              </a:rPr>
              <a:t>house Training</a:t>
            </a:r>
            <a:endParaRPr lang="en-AU" sz="2400" dirty="0">
              <a:solidFill>
                <a:schemeClr val="bg1"/>
              </a:solidFill>
              <a:latin typeface="Maiandra GD" panose="020E0502030308020204" pitchFamily="34" charset="0"/>
            </a:endParaRPr>
          </a:p>
        </p:txBody>
      </p:sp>
      <p:sp>
        <p:nvSpPr>
          <p:cNvPr id="24" name="Text Placeholder 2"/>
          <p:cNvSpPr>
            <a:spLocks noGrp="1"/>
          </p:cNvSpPr>
          <p:nvPr>
            <p:ph type="body" sz="quarter" idx="14"/>
          </p:nvPr>
        </p:nvSpPr>
        <p:spPr>
          <a:xfrm>
            <a:off x="3656012" y="4572000"/>
            <a:ext cx="2286000" cy="1366248"/>
          </a:xfrm>
        </p:spPr>
        <p:txBody>
          <a:bodyPr>
            <a:noAutofit/>
          </a:bodyPr>
          <a:lstStyle/>
          <a:p>
            <a:pPr lvl="0" algn="ctr"/>
            <a:r>
              <a:rPr lang="en-US" sz="2000" b="1" dirty="0">
                <a:solidFill>
                  <a:schemeClr val="bg2"/>
                </a:solidFill>
                <a:latin typeface="Maiandra GD" panose="020E0502030308020204" pitchFamily="34" charset="0"/>
              </a:rPr>
              <a:t>Offering trainings in the communities based on needs identified</a:t>
            </a:r>
            <a:endParaRPr lang="en-AU" sz="2000" dirty="0">
              <a:solidFill>
                <a:schemeClr val="bg2"/>
              </a:solidFill>
              <a:latin typeface="Maiandra GD" panose="020E0502030308020204" pitchFamily="34" charset="0"/>
            </a:endParaRPr>
          </a:p>
        </p:txBody>
      </p:sp>
      <p:sp>
        <p:nvSpPr>
          <p:cNvPr id="25" name="Content Placeholder 4"/>
          <p:cNvSpPr>
            <a:spLocks noGrp="1"/>
          </p:cNvSpPr>
          <p:nvPr>
            <p:ph sz="quarter" idx="16"/>
          </p:nvPr>
        </p:nvSpPr>
        <p:spPr>
          <a:xfrm>
            <a:off x="3656012" y="4114800"/>
            <a:ext cx="2209800" cy="457200"/>
          </a:xfrm>
        </p:spPr>
        <p:txBody>
          <a:bodyPr>
            <a:noAutofit/>
          </a:bodyPr>
          <a:lstStyle/>
          <a:p>
            <a:pPr lvl="0" algn="ctr"/>
            <a:r>
              <a:rPr lang="en-US" sz="2400" b="1" dirty="0">
                <a:solidFill>
                  <a:schemeClr val="bg1"/>
                </a:solidFill>
                <a:latin typeface="Maiandra GD" panose="020E0502030308020204" pitchFamily="34" charset="0"/>
              </a:rPr>
              <a:t>Rural Trainings</a:t>
            </a:r>
            <a:endParaRPr lang="en-AU" sz="2400" dirty="0">
              <a:solidFill>
                <a:schemeClr val="bg1"/>
              </a:solidFill>
              <a:latin typeface="Maiandra GD" panose="020E0502030308020204" pitchFamily="34" charset="0"/>
            </a:endParaRPr>
          </a:p>
        </p:txBody>
      </p:sp>
      <p:sp>
        <p:nvSpPr>
          <p:cNvPr id="26" name="Text Placeholder 2"/>
          <p:cNvSpPr>
            <a:spLocks noGrp="1"/>
          </p:cNvSpPr>
          <p:nvPr>
            <p:ph type="body" sz="quarter" idx="14"/>
          </p:nvPr>
        </p:nvSpPr>
        <p:spPr>
          <a:xfrm>
            <a:off x="6290495" y="4800600"/>
            <a:ext cx="2210992" cy="1066800"/>
          </a:xfrm>
        </p:spPr>
        <p:txBody>
          <a:bodyPr>
            <a:noAutofit/>
          </a:bodyPr>
          <a:lstStyle/>
          <a:p>
            <a:pPr lvl="0" algn="ctr"/>
            <a:r>
              <a:rPr lang="en-US" sz="2000" b="1" dirty="0">
                <a:solidFill>
                  <a:schemeClr val="bg2"/>
                </a:solidFill>
                <a:latin typeface="Maiandra GD" panose="020E0502030308020204" pitchFamily="34" charset="0"/>
              </a:rPr>
              <a:t>Trainees engaged in short term work placements for practical &amp; theory skills</a:t>
            </a:r>
            <a:endParaRPr lang="en-AU" sz="2000" dirty="0">
              <a:solidFill>
                <a:schemeClr val="bg2"/>
              </a:solidFill>
              <a:latin typeface="Maiandra GD" panose="020E0502030308020204" pitchFamily="34" charset="0"/>
            </a:endParaRPr>
          </a:p>
        </p:txBody>
      </p:sp>
      <p:sp>
        <p:nvSpPr>
          <p:cNvPr id="27" name="Content Placeholder 4"/>
          <p:cNvSpPr>
            <a:spLocks noGrp="1"/>
          </p:cNvSpPr>
          <p:nvPr>
            <p:ph sz="quarter" idx="16"/>
          </p:nvPr>
        </p:nvSpPr>
        <p:spPr>
          <a:xfrm>
            <a:off x="6146303" y="4114800"/>
            <a:ext cx="2499376" cy="292100"/>
          </a:xfrm>
        </p:spPr>
        <p:txBody>
          <a:bodyPr>
            <a:noAutofit/>
          </a:bodyPr>
          <a:lstStyle/>
          <a:p>
            <a:pPr lvl="0" algn="ctr"/>
            <a:r>
              <a:rPr lang="en-US" sz="2400" b="1" dirty="0">
                <a:solidFill>
                  <a:schemeClr val="bg1"/>
                </a:solidFill>
                <a:latin typeface="Maiandra GD" panose="020E0502030308020204" pitchFamily="34" charset="0"/>
              </a:rPr>
              <a:t>Trainee Work placement </a:t>
            </a:r>
            <a:endParaRPr lang="en-AU" sz="2400" dirty="0">
              <a:solidFill>
                <a:schemeClr val="bg1"/>
              </a:solidFill>
              <a:latin typeface="Maiandra GD" panose="020E0502030308020204" pitchFamily="34" charset="0"/>
            </a:endParaRPr>
          </a:p>
        </p:txBody>
      </p:sp>
      <p:sp>
        <p:nvSpPr>
          <p:cNvPr id="32" name="Text Placeholder 2"/>
          <p:cNvSpPr>
            <a:spLocks noGrp="1"/>
          </p:cNvSpPr>
          <p:nvPr>
            <p:ph type="body" sz="quarter" idx="14"/>
          </p:nvPr>
        </p:nvSpPr>
        <p:spPr>
          <a:xfrm>
            <a:off x="10615867" y="6172200"/>
            <a:ext cx="736346" cy="332854"/>
          </a:xfrm>
        </p:spPr>
        <p:txBody>
          <a:bodyPr>
            <a:normAutofit/>
          </a:bodyPr>
          <a:lstStyle/>
          <a:p>
            <a:pPr algn="r"/>
            <a:r>
              <a:rPr lang="en-US" sz="2400" b="1" dirty="0" smtClean="0">
                <a:solidFill>
                  <a:schemeClr val="accent1"/>
                </a:solidFill>
              </a:rPr>
              <a:t>08</a:t>
            </a:r>
            <a:endParaRPr lang="en-US" sz="2400" b="1" dirty="0">
              <a:solidFill>
                <a:schemeClr val="accent1"/>
              </a:solidFill>
            </a:endParaRPr>
          </a:p>
        </p:txBody>
      </p:sp>
    </p:spTree>
    <p:extLst>
      <p:ext uri="{BB962C8B-B14F-4D97-AF65-F5344CB8AC3E}">
        <p14:creationId xmlns:p14="http://schemas.microsoft.com/office/powerpoint/2010/main" val="42115726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2" presetClass="entr" presetSubtype="8" accel="48000" decel="5200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0-#ppt_w/2"/>
                                          </p:val>
                                        </p:tav>
                                        <p:tav tm="100000">
                                          <p:val>
                                            <p:strVal val="#ppt_x"/>
                                          </p:val>
                                        </p:tav>
                                      </p:tavLst>
                                    </p:anim>
                                    <p:anim calcmode="lin" valueType="num">
                                      <p:cBhvr additive="base">
                                        <p:cTn id="12" dur="500" fill="hold"/>
                                        <p:tgtEl>
                                          <p:spTgt spid="8"/>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wipe(up)">
                                      <p:cBhvr>
                                        <p:cTn id="16" dur="500"/>
                                        <p:tgtEl>
                                          <p:spTgt spid="5">
                                            <p:txEl>
                                              <p:pRg st="0" end="0"/>
                                            </p:txEl>
                                          </p:spTgt>
                                        </p:tgtEl>
                                      </p:cBhvr>
                                    </p:animEffect>
                                  </p:childTnLst>
                                </p:cTn>
                              </p:par>
                            </p:childTnLst>
                          </p:cTn>
                        </p:par>
                        <p:par>
                          <p:cTn id="17" fill="hold">
                            <p:stCondLst>
                              <p:cond delay="1500"/>
                            </p:stCondLst>
                            <p:childTnLst>
                              <p:par>
                                <p:cTn id="18" presetID="9" presetClass="entr" presetSubtype="0" fill="hold" grpId="0" nodeType="after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dissolve">
                                      <p:cBhvr>
                                        <p:cTn id="20" dur="500"/>
                                        <p:tgtEl>
                                          <p:spTgt spid="3">
                                            <p:txEl>
                                              <p:pRg st="0" end="0"/>
                                            </p:txEl>
                                          </p:spTgt>
                                        </p:tgtEl>
                                      </p:cBhvr>
                                    </p:animEffect>
                                  </p:childTnLst>
                                </p:cTn>
                              </p:par>
                            </p:childTnLst>
                          </p:cTn>
                        </p:par>
                        <p:par>
                          <p:cTn id="21" fill="hold">
                            <p:stCondLst>
                              <p:cond delay="2000"/>
                            </p:stCondLst>
                            <p:childTnLst>
                              <p:par>
                                <p:cTn id="22" presetID="2" presetClass="entr" presetSubtype="2" accel="48000" decel="52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1+#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childTnLst>
                          </p:cTn>
                        </p:par>
                        <p:par>
                          <p:cTn id="26" fill="hold">
                            <p:stCondLst>
                              <p:cond delay="2500"/>
                            </p:stCondLst>
                            <p:childTnLst>
                              <p:par>
                                <p:cTn id="27" presetID="22" presetClass="entr" presetSubtype="1" fill="hold" grpId="0" nodeType="afterEffect">
                                  <p:stCondLst>
                                    <p:cond delay="0"/>
                                  </p:stCondLst>
                                  <p:childTnLst>
                                    <p:set>
                                      <p:cBhvr>
                                        <p:cTn id="28" dur="1" fill="hold">
                                          <p:stCondLst>
                                            <p:cond delay="0"/>
                                          </p:stCondLst>
                                        </p:cTn>
                                        <p:tgtEl>
                                          <p:spTgt spid="19">
                                            <p:txEl>
                                              <p:pRg st="0" end="0"/>
                                            </p:txEl>
                                          </p:spTgt>
                                        </p:tgtEl>
                                        <p:attrNameLst>
                                          <p:attrName>style.visibility</p:attrName>
                                        </p:attrNameLst>
                                      </p:cBhvr>
                                      <p:to>
                                        <p:strVal val="visible"/>
                                      </p:to>
                                    </p:set>
                                    <p:animEffect transition="in" filter="wipe(up)">
                                      <p:cBhvr>
                                        <p:cTn id="29" dur="500"/>
                                        <p:tgtEl>
                                          <p:spTgt spid="19">
                                            <p:txEl>
                                              <p:pRg st="0" end="0"/>
                                            </p:txEl>
                                          </p:spTgt>
                                        </p:tgtEl>
                                      </p:cBhvr>
                                    </p:animEffect>
                                  </p:childTnLst>
                                </p:cTn>
                              </p:par>
                            </p:childTnLst>
                          </p:cTn>
                        </p:par>
                        <p:par>
                          <p:cTn id="30" fill="hold">
                            <p:stCondLst>
                              <p:cond delay="3000"/>
                            </p:stCondLst>
                            <p:childTnLst>
                              <p:par>
                                <p:cTn id="31" presetID="9" presetClass="entr" presetSubtype="0" fill="hold" grpId="0" nodeType="afterEffect">
                                  <p:stCondLst>
                                    <p:cond delay="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dissolve">
                                      <p:cBhvr>
                                        <p:cTn id="33" dur="500"/>
                                        <p:tgtEl>
                                          <p:spTgt spid="18">
                                            <p:txEl>
                                              <p:pRg st="0" end="0"/>
                                            </p:txEl>
                                          </p:spTgt>
                                        </p:tgtEl>
                                      </p:cBhvr>
                                    </p:animEffect>
                                  </p:childTnLst>
                                </p:cTn>
                              </p:par>
                            </p:childTnLst>
                          </p:cTn>
                        </p:par>
                        <p:par>
                          <p:cTn id="34" fill="hold">
                            <p:stCondLst>
                              <p:cond delay="3500"/>
                            </p:stCondLst>
                            <p:childTnLst>
                              <p:par>
                                <p:cTn id="35" presetID="2" presetClass="entr" presetSubtype="2" accel="48000" decel="52000" fill="hold" grpId="0" nodeType="after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1+#ppt_w/2"/>
                                          </p:val>
                                        </p:tav>
                                        <p:tav tm="100000">
                                          <p:val>
                                            <p:strVal val="#ppt_x"/>
                                          </p:val>
                                        </p:tav>
                                      </p:tavLst>
                                    </p:anim>
                                    <p:anim calcmode="lin" valueType="num">
                                      <p:cBhvr additive="base">
                                        <p:cTn id="38" dur="500" fill="hold"/>
                                        <p:tgtEl>
                                          <p:spTgt spid="10"/>
                                        </p:tgtEl>
                                        <p:attrNameLst>
                                          <p:attrName>ppt_y</p:attrName>
                                        </p:attrNameLst>
                                      </p:cBhvr>
                                      <p:tavLst>
                                        <p:tav tm="0">
                                          <p:val>
                                            <p:strVal val="#ppt_y"/>
                                          </p:val>
                                        </p:tav>
                                        <p:tav tm="100000">
                                          <p:val>
                                            <p:strVal val="#ppt_y"/>
                                          </p:val>
                                        </p:tav>
                                      </p:tavLst>
                                    </p:anim>
                                  </p:childTnLst>
                                </p:cTn>
                              </p:par>
                            </p:childTnLst>
                          </p:cTn>
                        </p:par>
                        <p:par>
                          <p:cTn id="39" fill="hold">
                            <p:stCondLst>
                              <p:cond delay="4000"/>
                            </p:stCondLst>
                            <p:childTnLst>
                              <p:par>
                                <p:cTn id="40" presetID="22" presetClass="entr" presetSubtype="1" fill="hold" grpId="0" nodeType="afterEffect">
                                  <p:stCondLst>
                                    <p:cond delay="0"/>
                                  </p:stCondLst>
                                  <p:childTnLst>
                                    <p:set>
                                      <p:cBhvr>
                                        <p:cTn id="41" dur="1" fill="hold">
                                          <p:stCondLst>
                                            <p:cond delay="0"/>
                                          </p:stCondLst>
                                        </p:cTn>
                                        <p:tgtEl>
                                          <p:spTgt spid="21">
                                            <p:txEl>
                                              <p:pRg st="0" end="0"/>
                                            </p:txEl>
                                          </p:spTgt>
                                        </p:tgtEl>
                                        <p:attrNameLst>
                                          <p:attrName>style.visibility</p:attrName>
                                        </p:attrNameLst>
                                      </p:cBhvr>
                                      <p:to>
                                        <p:strVal val="visible"/>
                                      </p:to>
                                    </p:set>
                                    <p:animEffect transition="in" filter="wipe(up)">
                                      <p:cBhvr>
                                        <p:cTn id="42" dur="500"/>
                                        <p:tgtEl>
                                          <p:spTgt spid="21">
                                            <p:txEl>
                                              <p:pRg st="0" end="0"/>
                                            </p:txEl>
                                          </p:spTgt>
                                        </p:tgtEl>
                                      </p:cBhvr>
                                    </p:animEffect>
                                  </p:childTnLst>
                                </p:cTn>
                              </p:par>
                            </p:childTnLst>
                          </p:cTn>
                        </p:par>
                        <p:par>
                          <p:cTn id="43" fill="hold">
                            <p:stCondLst>
                              <p:cond delay="4500"/>
                            </p:stCondLst>
                            <p:childTnLst>
                              <p:par>
                                <p:cTn id="44" presetID="9" presetClass="entr" presetSubtype="0" fill="hold" grpId="0" nodeType="afterEffect">
                                  <p:stCondLst>
                                    <p:cond delay="0"/>
                                  </p:stCondLst>
                                  <p:childTnLst>
                                    <p:set>
                                      <p:cBhvr>
                                        <p:cTn id="45" dur="1" fill="hold">
                                          <p:stCondLst>
                                            <p:cond delay="0"/>
                                          </p:stCondLst>
                                        </p:cTn>
                                        <p:tgtEl>
                                          <p:spTgt spid="20">
                                            <p:txEl>
                                              <p:pRg st="0" end="0"/>
                                            </p:txEl>
                                          </p:spTgt>
                                        </p:tgtEl>
                                        <p:attrNameLst>
                                          <p:attrName>style.visibility</p:attrName>
                                        </p:attrNameLst>
                                      </p:cBhvr>
                                      <p:to>
                                        <p:strVal val="visible"/>
                                      </p:to>
                                    </p:set>
                                    <p:animEffect transition="in" filter="dissolve">
                                      <p:cBhvr>
                                        <p:cTn id="46" dur="500"/>
                                        <p:tgtEl>
                                          <p:spTgt spid="20">
                                            <p:txEl>
                                              <p:pRg st="0" end="0"/>
                                            </p:txEl>
                                          </p:spTgt>
                                        </p:tgtEl>
                                      </p:cBhvr>
                                    </p:animEffect>
                                  </p:childTnLst>
                                </p:cTn>
                              </p:par>
                            </p:childTnLst>
                          </p:cTn>
                        </p:par>
                        <p:par>
                          <p:cTn id="47" fill="hold">
                            <p:stCondLst>
                              <p:cond delay="5000"/>
                            </p:stCondLst>
                            <p:childTnLst>
                              <p:par>
                                <p:cTn id="48" presetID="2" presetClass="entr" presetSubtype="2" accel="48000" decel="52000" fill="hold" grpId="0" nodeType="afterEffect">
                                  <p:stCondLst>
                                    <p:cond delay="0"/>
                                  </p:stCondLst>
                                  <p:childTnLst>
                                    <p:set>
                                      <p:cBhvr>
                                        <p:cTn id="49" dur="1" fill="hold">
                                          <p:stCondLst>
                                            <p:cond delay="0"/>
                                          </p:stCondLst>
                                        </p:cTn>
                                        <p:tgtEl>
                                          <p:spTgt spid="11"/>
                                        </p:tgtEl>
                                        <p:attrNameLst>
                                          <p:attrName>style.visibility</p:attrName>
                                        </p:attrNameLst>
                                      </p:cBhvr>
                                      <p:to>
                                        <p:strVal val="visible"/>
                                      </p:to>
                                    </p:set>
                                    <p:anim calcmode="lin" valueType="num">
                                      <p:cBhvr additive="base">
                                        <p:cTn id="50" dur="500" fill="hold"/>
                                        <p:tgtEl>
                                          <p:spTgt spid="11"/>
                                        </p:tgtEl>
                                        <p:attrNameLst>
                                          <p:attrName>ppt_x</p:attrName>
                                        </p:attrNameLst>
                                      </p:cBhvr>
                                      <p:tavLst>
                                        <p:tav tm="0">
                                          <p:val>
                                            <p:strVal val="1+#ppt_w/2"/>
                                          </p:val>
                                        </p:tav>
                                        <p:tav tm="100000">
                                          <p:val>
                                            <p:strVal val="#ppt_x"/>
                                          </p:val>
                                        </p:tav>
                                      </p:tavLst>
                                    </p:anim>
                                    <p:anim calcmode="lin" valueType="num">
                                      <p:cBhvr additive="base">
                                        <p:cTn id="51" dur="500" fill="hold"/>
                                        <p:tgtEl>
                                          <p:spTgt spid="11"/>
                                        </p:tgtEl>
                                        <p:attrNameLst>
                                          <p:attrName>ppt_y</p:attrName>
                                        </p:attrNameLst>
                                      </p:cBhvr>
                                      <p:tavLst>
                                        <p:tav tm="0">
                                          <p:val>
                                            <p:strVal val="#ppt_y"/>
                                          </p:val>
                                        </p:tav>
                                        <p:tav tm="100000">
                                          <p:val>
                                            <p:strVal val="#ppt_y"/>
                                          </p:val>
                                        </p:tav>
                                      </p:tavLst>
                                    </p:anim>
                                  </p:childTnLst>
                                </p:cTn>
                              </p:par>
                            </p:childTnLst>
                          </p:cTn>
                        </p:par>
                        <p:par>
                          <p:cTn id="52" fill="hold">
                            <p:stCondLst>
                              <p:cond delay="5500"/>
                            </p:stCondLst>
                            <p:childTnLst>
                              <p:par>
                                <p:cTn id="53" presetID="22" presetClass="entr" presetSubtype="1" fill="hold" grpId="0" nodeType="afterEffect">
                                  <p:stCondLst>
                                    <p:cond delay="0"/>
                                  </p:stCondLst>
                                  <p:childTnLst>
                                    <p:set>
                                      <p:cBhvr>
                                        <p:cTn id="54" dur="1" fill="hold">
                                          <p:stCondLst>
                                            <p:cond delay="0"/>
                                          </p:stCondLst>
                                        </p:cTn>
                                        <p:tgtEl>
                                          <p:spTgt spid="23">
                                            <p:txEl>
                                              <p:pRg st="0" end="0"/>
                                            </p:txEl>
                                          </p:spTgt>
                                        </p:tgtEl>
                                        <p:attrNameLst>
                                          <p:attrName>style.visibility</p:attrName>
                                        </p:attrNameLst>
                                      </p:cBhvr>
                                      <p:to>
                                        <p:strVal val="visible"/>
                                      </p:to>
                                    </p:set>
                                    <p:animEffect transition="in" filter="wipe(up)">
                                      <p:cBhvr>
                                        <p:cTn id="55" dur="500"/>
                                        <p:tgtEl>
                                          <p:spTgt spid="23">
                                            <p:txEl>
                                              <p:pRg st="0" end="0"/>
                                            </p:txEl>
                                          </p:spTgt>
                                        </p:tgtEl>
                                      </p:cBhvr>
                                    </p:animEffect>
                                  </p:childTnLst>
                                </p:cTn>
                              </p:par>
                            </p:childTnLst>
                          </p:cTn>
                        </p:par>
                        <p:par>
                          <p:cTn id="56" fill="hold">
                            <p:stCondLst>
                              <p:cond delay="6000"/>
                            </p:stCondLst>
                            <p:childTnLst>
                              <p:par>
                                <p:cTn id="57" presetID="9" presetClass="entr" presetSubtype="0" fill="hold" grpId="0" nodeType="afterEffect">
                                  <p:stCondLst>
                                    <p:cond delay="0"/>
                                  </p:stCondLst>
                                  <p:childTnLst>
                                    <p:set>
                                      <p:cBhvr>
                                        <p:cTn id="58" dur="1" fill="hold">
                                          <p:stCondLst>
                                            <p:cond delay="0"/>
                                          </p:stCondLst>
                                        </p:cTn>
                                        <p:tgtEl>
                                          <p:spTgt spid="22">
                                            <p:txEl>
                                              <p:pRg st="0" end="0"/>
                                            </p:txEl>
                                          </p:spTgt>
                                        </p:tgtEl>
                                        <p:attrNameLst>
                                          <p:attrName>style.visibility</p:attrName>
                                        </p:attrNameLst>
                                      </p:cBhvr>
                                      <p:to>
                                        <p:strVal val="visible"/>
                                      </p:to>
                                    </p:set>
                                    <p:animEffect transition="in" filter="dissolve">
                                      <p:cBhvr>
                                        <p:cTn id="59" dur="500"/>
                                        <p:tgtEl>
                                          <p:spTgt spid="22">
                                            <p:txEl>
                                              <p:pRg st="0" end="0"/>
                                            </p:txEl>
                                          </p:spTgt>
                                        </p:tgtEl>
                                      </p:cBhvr>
                                    </p:animEffect>
                                  </p:childTnLst>
                                </p:cTn>
                              </p:par>
                            </p:childTnLst>
                          </p:cTn>
                        </p:par>
                        <p:par>
                          <p:cTn id="60" fill="hold">
                            <p:stCondLst>
                              <p:cond delay="6500"/>
                            </p:stCondLst>
                            <p:childTnLst>
                              <p:par>
                                <p:cTn id="61" presetID="2" presetClass="entr" presetSubtype="4" accel="48000" decel="52000" fill="hold" grpId="0" nodeType="after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additive="base">
                                        <p:cTn id="63" dur="500" fill="hold"/>
                                        <p:tgtEl>
                                          <p:spTgt spid="12"/>
                                        </p:tgtEl>
                                        <p:attrNameLst>
                                          <p:attrName>ppt_x</p:attrName>
                                        </p:attrNameLst>
                                      </p:cBhvr>
                                      <p:tavLst>
                                        <p:tav tm="0">
                                          <p:val>
                                            <p:strVal val="#ppt_x"/>
                                          </p:val>
                                        </p:tav>
                                        <p:tav tm="100000">
                                          <p:val>
                                            <p:strVal val="#ppt_x"/>
                                          </p:val>
                                        </p:tav>
                                      </p:tavLst>
                                    </p:anim>
                                    <p:anim calcmode="lin" valueType="num">
                                      <p:cBhvr additive="base">
                                        <p:cTn id="64" dur="500" fill="hold"/>
                                        <p:tgtEl>
                                          <p:spTgt spid="12"/>
                                        </p:tgtEl>
                                        <p:attrNameLst>
                                          <p:attrName>ppt_y</p:attrName>
                                        </p:attrNameLst>
                                      </p:cBhvr>
                                      <p:tavLst>
                                        <p:tav tm="0">
                                          <p:val>
                                            <p:strVal val="1+#ppt_h/2"/>
                                          </p:val>
                                        </p:tav>
                                        <p:tav tm="100000">
                                          <p:val>
                                            <p:strVal val="#ppt_y"/>
                                          </p:val>
                                        </p:tav>
                                      </p:tavLst>
                                    </p:anim>
                                  </p:childTnLst>
                                </p:cTn>
                              </p:par>
                            </p:childTnLst>
                          </p:cTn>
                        </p:par>
                        <p:par>
                          <p:cTn id="65" fill="hold">
                            <p:stCondLst>
                              <p:cond delay="7000"/>
                            </p:stCondLst>
                            <p:childTnLst>
                              <p:par>
                                <p:cTn id="66" presetID="22" presetClass="entr" presetSubtype="1" fill="hold" grpId="0" nodeType="afterEffect">
                                  <p:stCondLst>
                                    <p:cond delay="0"/>
                                  </p:stCondLst>
                                  <p:childTnLst>
                                    <p:set>
                                      <p:cBhvr>
                                        <p:cTn id="67" dur="1" fill="hold">
                                          <p:stCondLst>
                                            <p:cond delay="0"/>
                                          </p:stCondLst>
                                        </p:cTn>
                                        <p:tgtEl>
                                          <p:spTgt spid="25">
                                            <p:txEl>
                                              <p:pRg st="0" end="0"/>
                                            </p:txEl>
                                          </p:spTgt>
                                        </p:tgtEl>
                                        <p:attrNameLst>
                                          <p:attrName>style.visibility</p:attrName>
                                        </p:attrNameLst>
                                      </p:cBhvr>
                                      <p:to>
                                        <p:strVal val="visible"/>
                                      </p:to>
                                    </p:set>
                                    <p:animEffect transition="in" filter="wipe(up)">
                                      <p:cBhvr>
                                        <p:cTn id="68" dur="500"/>
                                        <p:tgtEl>
                                          <p:spTgt spid="25">
                                            <p:txEl>
                                              <p:pRg st="0" end="0"/>
                                            </p:txEl>
                                          </p:spTgt>
                                        </p:tgtEl>
                                      </p:cBhvr>
                                    </p:animEffect>
                                  </p:childTnLst>
                                </p:cTn>
                              </p:par>
                            </p:childTnLst>
                          </p:cTn>
                        </p:par>
                        <p:par>
                          <p:cTn id="69" fill="hold">
                            <p:stCondLst>
                              <p:cond delay="7500"/>
                            </p:stCondLst>
                            <p:childTnLst>
                              <p:par>
                                <p:cTn id="70" presetID="9" presetClass="entr" presetSubtype="0" fill="hold" grpId="0" nodeType="afterEffect">
                                  <p:stCondLst>
                                    <p:cond delay="0"/>
                                  </p:stCondLst>
                                  <p:childTnLst>
                                    <p:set>
                                      <p:cBhvr>
                                        <p:cTn id="71" dur="1" fill="hold">
                                          <p:stCondLst>
                                            <p:cond delay="0"/>
                                          </p:stCondLst>
                                        </p:cTn>
                                        <p:tgtEl>
                                          <p:spTgt spid="24">
                                            <p:txEl>
                                              <p:pRg st="0" end="0"/>
                                            </p:txEl>
                                          </p:spTgt>
                                        </p:tgtEl>
                                        <p:attrNameLst>
                                          <p:attrName>style.visibility</p:attrName>
                                        </p:attrNameLst>
                                      </p:cBhvr>
                                      <p:to>
                                        <p:strVal val="visible"/>
                                      </p:to>
                                    </p:set>
                                    <p:animEffect transition="in" filter="dissolve">
                                      <p:cBhvr>
                                        <p:cTn id="72" dur="500"/>
                                        <p:tgtEl>
                                          <p:spTgt spid="24">
                                            <p:txEl>
                                              <p:pRg st="0" end="0"/>
                                            </p:txEl>
                                          </p:spTgt>
                                        </p:tgtEl>
                                      </p:cBhvr>
                                    </p:animEffect>
                                  </p:childTnLst>
                                </p:cTn>
                              </p:par>
                            </p:childTnLst>
                          </p:cTn>
                        </p:par>
                        <p:par>
                          <p:cTn id="73" fill="hold">
                            <p:stCondLst>
                              <p:cond delay="8000"/>
                            </p:stCondLst>
                            <p:childTnLst>
                              <p:par>
                                <p:cTn id="74" presetID="2" presetClass="entr" presetSubtype="4" accel="48000" decel="52000" fill="hold" grpId="0" nodeType="afterEffect">
                                  <p:stCondLst>
                                    <p:cond delay="0"/>
                                  </p:stCondLst>
                                  <p:childTnLst>
                                    <p:set>
                                      <p:cBhvr>
                                        <p:cTn id="75" dur="1" fill="hold">
                                          <p:stCondLst>
                                            <p:cond delay="0"/>
                                          </p:stCondLst>
                                        </p:cTn>
                                        <p:tgtEl>
                                          <p:spTgt spid="13"/>
                                        </p:tgtEl>
                                        <p:attrNameLst>
                                          <p:attrName>style.visibility</p:attrName>
                                        </p:attrNameLst>
                                      </p:cBhvr>
                                      <p:to>
                                        <p:strVal val="visible"/>
                                      </p:to>
                                    </p:set>
                                    <p:anim calcmode="lin" valueType="num">
                                      <p:cBhvr additive="base">
                                        <p:cTn id="76" dur="500" fill="hold"/>
                                        <p:tgtEl>
                                          <p:spTgt spid="13"/>
                                        </p:tgtEl>
                                        <p:attrNameLst>
                                          <p:attrName>ppt_x</p:attrName>
                                        </p:attrNameLst>
                                      </p:cBhvr>
                                      <p:tavLst>
                                        <p:tav tm="0">
                                          <p:val>
                                            <p:strVal val="#ppt_x"/>
                                          </p:val>
                                        </p:tav>
                                        <p:tav tm="100000">
                                          <p:val>
                                            <p:strVal val="#ppt_x"/>
                                          </p:val>
                                        </p:tav>
                                      </p:tavLst>
                                    </p:anim>
                                    <p:anim calcmode="lin" valueType="num">
                                      <p:cBhvr additive="base">
                                        <p:cTn id="77" dur="500" fill="hold"/>
                                        <p:tgtEl>
                                          <p:spTgt spid="13"/>
                                        </p:tgtEl>
                                        <p:attrNameLst>
                                          <p:attrName>ppt_y</p:attrName>
                                        </p:attrNameLst>
                                      </p:cBhvr>
                                      <p:tavLst>
                                        <p:tav tm="0">
                                          <p:val>
                                            <p:strVal val="1+#ppt_h/2"/>
                                          </p:val>
                                        </p:tav>
                                        <p:tav tm="100000">
                                          <p:val>
                                            <p:strVal val="#ppt_y"/>
                                          </p:val>
                                        </p:tav>
                                      </p:tavLst>
                                    </p:anim>
                                  </p:childTnLst>
                                </p:cTn>
                              </p:par>
                            </p:childTnLst>
                          </p:cTn>
                        </p:par>
                        <p:par>
                          <p:cTn id="78" fill="hold">
                            <p:stCondLst>
                              <p:cond delay="8500"/>
                            </p:stCondLst>
                            <p:childTnLst>
                              <p:par>
                                <p:cTn id="79" presetID="22" presetClass="entr" presetSubtype="1" fill="hold" grpId="0" nodeType="afterEffect">
                                  <p:stCondLst>
                                    <p:cond delay="0"/>
                                  </p:stCondLst>
                                  <p:childTnLst>
                                    <p:set>
                                      <p:cBhvr>
                                        <p:cTn id="80" dur="1" fill="hold">
                                          <p:stCondLst>
                                            <p:cond delay="0"/>
                                          </p:stCondLst>
                                        </p:cTn>
                                        <p:tgtEl>
                                          <p:spTgt spid="27">
                                            <p:txEl>
                                              <p:pRg st="0" end="0"/>
                                            </p:txEl>
                                          </p:spTgt>
                                        </p:tgtEl>
                                        <p:attrNameLst>
                                          <p:attrName>style.visibility</p:attrName>
                                        </p:attrNameLst>
                                      </p:cBhvr>
                                      <p:to>
                                        <p:strVal val="visible"/>
                                      </p:to>
                                    </p:set>
                                    <p:animEffect transition="in" filter="wipe(up)">
                                      <p:cBhvr>
                                        <p:cTn id="81" dur="500"/>
                                        <p:tgtEl>
                                          <p:spTgt spid="27">
                                            <p:txEl>
                                              <p:pRg st="0" end="0"/>
                                            </p:txEl>
                                          </p:spTgt>
                                        </p:tgtEl>
                                      </p:cBhvr>
                                    </p:animEffect>
                                  </p:childTnLst>
                                </p:cTn>
                              </p:par>
                            </p:childTnLst>
                          </p:cTn>
                        </p:par>
                        <p:par>
                          <p:cTn id="82" fill="hold">
                            <p:stCondLst>
                              <p:cond delay="9000"/>
                            </p:stCondLst>
                            <p:childTnLst>
                              <p:par>
                                <p:cTn id="83" presetID="9" presetClass="entr" presetSubtype="0" fill="hold" grpId="0" nodeType="afterEffect">
                                  <p:stCondLst>
                                    <p:cond delay="0"/>
                                  </p:stCondLst>
                                  <p:childTnLst>
                                    <p:set>
                                      <p:cBhvr>
                                        <p:cTn id="84" dur="1" fill="hold">
                                          <p:stCondLst>
                                            <p:cond delay="0"/>
                                          </p:stCondLst>
                                        </p:cTn>
                                        <p:tgtEl>
                                          <p:spTgt spid="26">
                                            <p:txEl>
                                              <p:pRg st="0" end="0"/>
                                            </p:txEl>
                                          </p:spTgt>
                                        </p:tgtEl>
                                        <p:attrNameLst>
                                          <p:attrName>style.visibility</p:attrName>
                                        </p:attrNameLst>
                                      </p:cBhvr>
                                      <p:to>
                                        <p:strVal val="visible"/>
                                      </p:to>
                                    </p:set>
                                    <p:animEffect transition="in" filter="dissolve">
                                      <p:cBhvr>
                                        <p:cTn id="85"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2" grpId="0" animBg="1"/>
      <p:bldP spid="3" grpId="0" build="p"/>
      <p:bldP spid="5" grpId="0" build="p"/>
      <p:bldP spid="18" grpId="0" build="p"/>
      <p:bldP spid="19" grpId="0" build="p"/>
      <p:bldP spid="20" grpId="0" build="p"/>
      <p:bldP spid="21" grpId="0" build="p"/>
      <p:bldP spid="22" grpId="0" build="p"/>
      <p:bldP spid="23" grpId="0" build="p"/>
      <p:bldP spid="24" grpId="0" build="p"/>
      <p:bldP spid="25" grpId="0" build="p"/>
      <p:bldP spid="26" grpId="0" build="p"/>
      <p:bldP spid="2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a:scene3d>
            <a:camera prst="orthographicFront"/>
            <a:lightRig rig="threePt" dir="t"/>
          </a:scene3d>
          <a:sp3d>
            <a:bevelT prst="angle"/>
          </a:sp3d>
        </p:spPr>
        <p:style>
          <a:lnRef idx="1">
            <a:schemeClr val="accent6"/>
          </a:lnRef>
          <a:fillRef idx="2">
            <a:schemeClr val="accent6"/>
          </a:fillRef>
          <a:effectRef idx="1">
            <a:schemeClr val="accent6"/>
          </a:effectRef>
          <a:fontRef idx="minor">
            <a:schemeClr val="dk1"/>
          </a:fontRef>
        </p:style>
        <p:txBody>
          <a:bodyPr/>
          <a:lstStyle/>
          <a:p>
            <a:r>
              <a:rPr lang="en-US" sz="4800" dirty="0" smtClean="0"/>
              <a:t>Online Learning</a:t>
            </a:r>
            <a:endParaRPr lang="en-US" sz="4800" dirty="0"/>
          </a:p>
        </p:txBody>
      </p:sp>
      <p:sp>
        <p:nvSpPr>
          <p:cNvPr id="24" name="Text Placeholder 23"/>
          <p:cNvSpPr>
            <a:spLocks noGrp="1"/>
          </p:cNvSpPr>
          <p:nvPr>
            <p:ph type="body" sz="quarter" idx="14"/>
          </p:nvPr>
        </p:nvSpPr>
        <p:spPr>
          <a:xfrm>
            <a:off x="836612" y="2209800"/>
            <a:ext cx="3276600" cy="812800"/>
          </a:xfrm>
        </p:spPr>
        <p:txBody>
          <a:bodyPr>
            <a:noAutofit/>
          </a:bodyPr>
          <a:lstStyle/>
          <a:p>
            <a:pPr algn="l"/>
            <a:r>
              <a:rPr lang="en-AU" sz="2000" b="1" dirty="0">
                <a:solidFill>
                  <a:schemeClr val="accent6">
                    <a:lumMod val="75000"/>
                  </a:schemeClr>
                </a:solidFill>
                <a:latin typeface="Maiandra GD" panose="020E0502030308020204" pitchFamily="34" charset="0"/>
              </a:rPr>
              <a:t>Students can access their course at any time, from anywhere </a:t>
            </a:r>
            <a:r>
              <a:rPr lang="en-AU" sz="2000" b="1" dirty="0" smtClean="0">
                <a:solidFill>
                  <a:schemeClr val="accent6">
                    <a:lumMod val="75000"/>
                  </a:schemeClr>
                </a:solidFill>
                <a:latin typeface="Maiandra GD" panose="020E0502030308020204" pitchFamily="34" charset="0"/>
              </a:rPr>
              <a:t>they can </a:t>
            </a:r>
            <a:r>
              <a:rPr lang="en-AU" sz="2000" b="1" dirty="0">
                <a:solidFill>
                  <a:schemeClr val="accent6">
                    <a:lumMod val="75000"/>
                  </a:schemeClr>
                </a:solidFill>
                <a:latin typeface="Maiandra GD" panose="020E0502030308020204" pitchFamily="34" charset="0"/>
              </a:rPr>
              <a:t>log </a:t>
            </a:r>
            <a:r>
              <a:rPr lang="en-AU" sz="2000" b="1" dirty="0" smtClean="0">
                <a:solidFill>
                  <a:schemeClr val="accent6">
                    <a:lumMod val="75000"/>
                  </a:schemeClr>
                </a:solidFill>
                <a:latin typeface="Maiandra GD" panose="020E0502030308020204" pitchFamily="34" charset="0"/>
              </a:rPr>
              <a:t>in</a:t>
            </a:r>
            <a:r>
              <a:rPr lang="en-AU" sz="2000" b="1" dirty="0">
                <a:solidFill>
                  <a:schemeClr val="accent6">
                    <a:lumMod val="75000"/>
                  </a:schemeClr>
                </a:solidFill>
                <a:latin typeface="Maiandra GD" panose="020E0502030308020204" pitchFamily="34" charset="0"/>
              </a:rPr>
              <a:t>, in most </a:t>
            </a:r>
            <a:r>
              <a:rPr lang="en-AU" sz="2000" b="1" dirty="0" smtClean="0">
                <a:solidFill>
                  <a:schemeClr val="accent6">
                    <a:lumMod val="75000"/>
                  </a:schemeClr>
                </a:solidFill>
                <a:latin typeface="Maiandra GD" panose="020E0502030308020204" pitchFamily="34" charset="0"/>
              </a:rPr>
              <a:t>cases.</a:t>
            </a:r>
            <a:endParaRPr lang="en-US" sz="2000" b="1" dirty="0">
              <a:solidFill>
                <a:schemeClr val="accent6">
                  <a:lumMod val="75000"/>
                </a:schemeClr>
              </a:solidFill>
              <a:latin typeface="Maiandra GD" panose="020E0502030308020204" pitchFamily="34" charset="0"/>
            </a:endParaRPr>
          </a:p>
        </p:txBody>
      </p:sp>
      <p:sp>
        <p:nvSpPr>
          <p:cNvPr id="27" name="Text Placeholder 26"/>
          <p:cNvSpPr>
            <a:spLocks noGrp="1"/>
          </p:cNvSpPr>
          <p:nvPr>
            <p:ph type="body" sz="quarter" idx="23"/>
          </p:nvPr>
        </p:nvSpPr>
        <p:spPr>
          <a:xfrm>
            <a:off x="836612" y="3733800"/>
            <a:ext cx="3429000" cy="1041400"/>
          </a:xfrm>
        </p:spPr>
        <p:txBody>
          <a:bodyPr>
            <a:noAutofit/>
          </a:bodyPr>
          <a:lstStyle/>
          <a:p>
            <a:pPr algn="l"/>
            <a:r>
              <a:rPr lang="en-AU" sz="2000" b="1" dirty="0">
                <a:solidFill>
                  <a:schemeClr val="accent6">
                    <a:lumMod val="75000"/>
                  </a:schemeClr>
                </a:solidFill>
                <a:latin typeface="Maiandra GD" panose="020E0502030308020204" pitchFamily="34" charset="0"/>
              </a:rPr>
              <a:t>S</a:t>
            </a:r>
            <a:r>
              <a:rPr lang="en-AU" sz="2000" b="1" dirty="0" smtClean="0">
                <a:solidFill>
                  <a:schemeClr val="accent6">
                    <a:lumMod val="75000"/>
                  </a:schemeClr>
                </a:solidFill>
                <a:latin typeface="Maiandra GD" panose="020E0502030308020204" pitchFamily="34" charset="0"/>
              </a:rPr>
              <a:t>tudents may not </a:t>
            </a:r>
            <a:r>
              <a:rPr lang="en-AU" sz="2000" b="1" dirty="0">
                <a:solidFill>
                  <a:schemeClr val="accent6">
                    <a:lumMod val="75000"/>
                  </a:schemeClr>
                </a:solidFill>
                <a:latin typeface="Maiandra GD" panose="020E0502030308020204" pitchFamily="34" charset="0"/>
              </a:rPr>
              <a:t>have to sit for long periods of </a:t>
            </a:r>
            <a:r>
              <a:rPr lang="en-AU" sz="2000" b="1" dirty="0" smtClean="0">
                <a:solidFill>
                  <a:schemeClr val="accent6">
                    <a:lumMod val="75000"/>
                  </a:schemeClr>
                </a:solidFill>
                <a:latin typeface="Maiandra GD" panose="020E0502030308020204" pitchFamily="34" charset="0"/>
              </a:rPr>
              <a:t>time.</a:t>
            </a:r>
            <a:endParaRPr lang="en-US" sz="2000" b="1" dirty="0">
              <a:solidFill>
                <a:schemeClr val="accent6">
                  <a:lumMod val="75000"/>
                </a:schemeClr>
              </a:solidFill>
              <a:latin typeface="Maiandra GD" panose="020E0502030308020204" pitchFamily="34" charset="0"/>
            </a:endParaRPr>
          </a:p>
        </p:txBody>
      </p:sp>
      <p:sp>
        <p:nvSpPr>
          <p:cNvPr id="28" name="Content Placeholder 27"/>
          <p:cNvSpPr>
            <a:spLocks noGrp="1"/>
          </p:cNvSpPr>
          <p:nvPr>
            <p:ph sz="quarter" idx="24"/>
          </p:nvPr>
        </p:nvSpPr>
        <p:spPr>
          <a:xfrm>
            <a:off x="836612" y="3048000"/>
            <a:ext cx="3200400" cy="292100"/>
          </a:xfrm>
        </p:spPr>
        <p:txBody>
          <a:bodyPr>
            <a:noAutofit/>
          </a:bodyPr>
          <a:lstStyle/>
          <a:p>
            <a:pPr algn="l"/>
            <a:r>
              <a:rPr lang="en-AU" sz="2400" b="1" dirty="0"/>
              <a:t>Students control study time</a:t>
            </a:r>
            <a:endParaRPr lang="en-US" sz="2400" dirty="0"/>
          </a:p>
        </p:txBody>
      </p:sp>
      <p:sp>
        <p:nvSpPr>
          <p:cNvPr id="29" name="Text Placeholder 28"/>
          <p:cNvSpPr>
            <a:spLocks noGrp="1"/>
          </p:cNvSpPr>
          <p:nvPr>
            <p:ph type="body" sz="quarter" idx="25"/>
          </p:nvPr>
        </p:nvSpPr>
        <p:spPr>
          <a:xfrm>
            <a:off x="836612" y="4953000"/>
            <a:ext cx="3429000" cy="1219200"/>
          </a:xfrm>
        </p:spPr>
        <p:txBody>
          <a:bodyPr>
            <a:noAutofit/>
          </a:bodyPr>
          <a:lstStyle/>
          <a:p>
            <a:pPr algn="l"/>
            <a:r>
              <a:rPr lang="en-AU" sz="2000" b="1" dirty="0">
                <a:solidFill>
                  <a:schemeClr val="accent6">
                    <a:lumMod val="75000"/>
                  </a:schemeClr>
                </a:solidFill>
                <a:latin typeface="Maiandra GD" panose="020E0502030308020204" pitchFamily="34" charset="0"/>
              </a:rPr>
              <a:t>Students will not have to fight traffic, find parking spaces, leave work early to go to class, or miss important family time.</a:t>
            </a:r>
            <a:endParaRPr lang="en-US" sz="2000" b="1" dirty="0">
              <a:solidFill>
                <a:schemeClr val="accent6">
                  <a:lumMod val="75000"/>
                </a:schemeClr>
              </a:solidFill>
              <a:latin typeface="Maiandra GD" panose="020E0502030308020204" pitchFamily="34" charset="0"/>
            </a:endParaRPr>
          </a:p>
        </p:txBody>
      </p:sp>
      <p:sp>
        <p:nvSpPr>
          <p:cNvPr id="30" name="Content Placeholder 29"/>
          <p:cNvSpPr>
            <a:spLocks noGrp="1"/>
          </p:cNvSpPr>
          <p:nvPr>
            <p:ph sz="quarter" idx="26"/>
          </p:nvPr>
        </p:nvSpPr>
        <p:spPr>
          <a:xfrm>
            <a:off x="836612" y="4267200"/>
            <a:ext cx="3352026" cy="292100"/>
          </a:xfrm>
        </p:spPr>
        <p:txBody>
          <a:bodyPr>
            <a:noAutofit/>
          </a:bodyPr>
          <a:lstStyle/>
          <a:p>
            <a:pPr algn="l"/>
            <a:r>
              <a:rPr lang="en-AU" sz="2000" b="1" dirty="0"/>
              <a:t>More comfortable learning environment</a:t>
            </a:r>
            <a:endParaRPr lang="en-US" sz="2000" dirty="0"/>
          </a:p>
        </p:txBody>
      </p:sp>
      <p:sp>
        <p:nvSpPr>
          <p:cNvPr id="31" name="Text Placeholder 30"/>
          <p:cNvSpPr>
            <a:spLocks noGrp="1"/>
          </p:cNvSpPr>
          <p:nvPr>
            <p:ph type="body" sz="quarter" idx="27"/>
          </p:nvPr>
        </p:nvSpPr>
        <p:spPr>
          <a:xfrm>
            <a:off x="8377620" y="2286000"/>
            <a:ext cx="3203192" cy="812800"/>
          </a:xfrm>
        </p:spPr>
        <p:txBody>
          <a:bodyPr>
            <a:normAutofit/>
          </a:bodyPr>
          <a:lstStyle/>
          <a:p>
            <a:r>
              <a:rPr lang="en-AU" sz="2000" b="1" dirty="0">
                <a:solidFill>
                  <a:schemeClr val="accent6">
                    <a:lumMod val="75000"/>
                  </a:schemeClr>
                </a:solidFill>
                <a:latin typeface="Maiandra GD" panose="020E0502030308020204" pitchFamily="34" charset="0"/>
              </a:rPr>
              <a:t>Courseware can be accessible for students when they need it.</a:t>
            </a:r>
            <a:endParaRPr lang="en-US" sz="2000" b="1" dirty="0">
              <a:solidFill>
                <a:schemeClr val="accent6">
                  <a:lumMod val="75000"/>
                </a:schemeClr>
              </a:solidFill>
              <a:latin typeface="Maiandra GD" panose="020E0502030308020204" pitchFamily="34" charset="0"/>
            </a:endParaRPr>
          </a:p>
        </p:txBody>
      </p:sp>
      <p:sp>
        <p:nvSpPr>
          <p:cNvPr id="32" name="Content Placeholder 31"/>
          <p:cNvSpPr>
            <a:spLocks noGrp="1"/>
          </p:cNvSpPr>
          <p:nvPr>
            <p:ph sz="quarter" idx="28"/>
          </p:nvPr>
        </p:nvSpPr>
        <p:spPr>
          <a:xfrm>
            <a:off x="8304212" y="1600200"/>
            <a:ext cx="2514600" cy="292100"/>
          </a:xfrm>
        </p:spPr>
        <p:txBody>
          <a:bodyPr>
            <a:noAutofit/>
          </a:bodyPr>
          <a:lstStyle/>
          <a:p>
            <a:r>
              <a:rPr lang="en-AU" sz="2400" b="1" dirty="0"/>
              <a:t>Ease of accessibility</a:t>
            </a:r>
            <a:endParaRPr lang="en-US" sz="2400" dirty="0"/>
          </a:p>
        </p:txBody>
      </p:sp>
      <p:sp>
        <p:nvSpPr>
          <p:cNvPr id="33" name="Text Placeholder 32"/>
          <p:cNvSpPr>
            <a:spLocks noGrp="1"/>
          </p:cNvSpPr>
          <p:nvPr>
            <p:ph type="body" sz="quarter" idx="29"/>
          </p:nvPr>
        </p:nvSpPr>
        <p:spPr>
          <a:xfrm>
            <a:off x="8381186" y="3581400"/>
            <a:ext cx="3428226" cy="812800"/>
          </a:xfrm>
        </p:spPr>
        <p:txBody>
          <a:bodyPr>
            <a:noAutofit/>
          </a:bodyPr>
          <a:lstStyle/>
          <a:p>
            <a:r>
              <a:rPr lang="en-AU" sz="2000" b="1" dirty="0">
                <a:solidFill>
                  <a:schemeClr val="accent6">
                    <a:lumMod val="75000"/>
                  </a:schemeClr>
                </a:solidFill>
                <a:latin typeface="Maiandra GD" panose="020E0502030308020204" pitchFamily="34" charset="0"/>
              </a:rPr>
              <a:t>Online programs can be a more affordable option than traditional colleges</a:t>
            </a:r>
            <a:endParaRPr lang="en-US" sz="2000" b="1" dirty="0">
              <a:solidFill>
                <a:schemeClr val="accent6">
                  <a:lumMod val="75000"/>
                </a:schemeClr>
              </a:solidFill>
              <a:latin typeface="Maiandra GD" panose="020E0502030308020204" pitchFamily="34" charset="0"/>
            </a:endParaRPr>
          </a:p>
        </p:txBody>
      </p:sp>
      <p:sp>
        <p:nvSpPr>
          <p:cNvPr id="34" name="Content Placeholder 33"/>
          <p:cNvSpPr>
            <a:spLocks noGrp="1"/>
          </p:cNvSpPr>
          <p:nvPr>
            <p:ph sz="quarter" idx="30"/>
          </p:nvPr>
        </p:nvSpPr>
        <p:spPr>
          <a:xfrm>
            <a:off x="8380412" y="3124200"/>
            <a:ext cx="3200400" cy="444500"/>
          </a:xfrm>
        </p:spPr>
        <p:txBody>
          <a:bodyPr>
            <a:noAutofit/>
          </a:bodyPr>
          <a:lstStyle/>
          <a:p>
            <a:r>
              <a:rPr lang="en-AU" sz="2400" b="1" dirty="0"/>
              <a:t>Lower total costs</a:t>
            </a:r>
            <a:endParaRPr lang="en-US" sz="2400" dirty="0"/>
          </a:p>
        </p:txBody>
      </p:sp>
      <p:sp>
        <p:nvSpPr>
          <p:cNvPr id="35" name="Text Placeholder 34"/>
          <p:cNvSpPr>
            <a:spLocks noGrp="1"/>
          </p:cNvSpPr>
          <p:nvPr>
            <p:ph type="body" sz="quarter" idx="31"/>
          </p:nvPr>
        </p:nvSpPr>
        <p:spPr>
          <a:xfrm>
            <a:off x="8381186" y="5054600"/>
            <a:ext cx="3656826" cy="812800"/>
          </a:xfrm>
        </p:spPr>
        <p:txBody>
          <a:bodyPr>
            <a:noAutofit/>
          </a:bodyPr>
          <a:lstStyle/>
          <a:p>
            <a:r>
              <a:rPr lang="en-AU" sz="2000" b="1" dirty="0">
                <a:solidFill>
                  <a:schemeClr val="accent6">
                    <a:lumMod val="75000"/>
                  </a:schemeClr>
                </a:solidFill>
                <a:latin typeface="Maiandra GD" panose="020E0502030308020204" pitchFamily="34" charset="0"/>
              </a:rPr>
              <a:t>Online courses give students the opportunity to plan their study time around the rest of their day, instead of the other way around</a:t>
            </a:r>
            <a:endParaRPr lang="en-US" sz="2000" b="1" dirty="0">
              <a:solidFill>
                <a:schemeClr val="accent6">
                  <a:lumMod val="75000"/>
                </a:schemeClr>
              </a:solidFill>
              <a:latin typeface="Maiandra GD" panose="020E0502030308020204" pitchFamily="34" charset="0"/>
            </a:endParaRPr>
          </a:p>
        </p:txBody>
      </p:sp>
      <p:sp>
        <p:nvSpPr>
          <p:cNvPr id="36" name="Content Placeholder 35"/>
          <p:cNvSpPr>
            <a:spLocks noGrp="1"/>
          </p:cNvSpPr>
          <p:nvPr>
            <p:ph sz="quarter" idx="32"/>
          </p:nvPr>
        </p:nvSpPr>
        <p:spPr>
          <a:xfrm>
            <a:off x="8380412" y="4419600"/>
            <a:ext cx="2514600" cy="292100"/>
          </a:xfrm>
        </p:spPr>
        <p:txBody>
          <a:bodyPr>
            <a:noAutofit/>
          </a:bodyPr>
          <a:lstStyle/>
          <a:p>
            <a:r>
              <a:rPr lang="en-AU" sz="2000" b="1" dirty="0"/>
              <a:t>Convenience and flexibility</a:t>
            </a:r>
            <a:endParaRPr lang="en-US" sz="2000" dirty="0"/>
          </a:p>
        </p:txBody>
      </p:sp>
      <p:pic>
        <p:nvPicPr>
          <p:cNvPr id="3" name="Espace réservé pour une image  2"/>
          <p:cNvPicPr>
            <a:picLocks noGrp="1" noChangeAspect="1"/>
          </p:cNvPicPr>
          <p:nvPr>
            <p:ph type="pic" sz="quarter" idx="22"/>
          </p:nvPr>
        </p:nvPicPr>
        <p:blipFill>
          <a:blip r:embed="rId2" cstate="print">
            <a:extLst>
              <a:ext uri="{28A0092B-C50C-407E-A947-70E740481C1C}">
                <a14:useLocalDpi xmlns:a14="http://schemas.microsoft.com/office/drawing/2010/main" val="0"/>
              </a:ext>
            </a:extLst>
          </a:blip>
          <a:srcRect l="4316" r="4316"/>
          <a:stretch>
            <a:fillRect/>
          </a:stretch>
        </p:blipFill>
        <p:spPr>
          <a:xfrm>
            <a:off x="5332412" y="2481262"/>
            <a:ext cx="1555844" cy="2776538"/>
          </a:xfrm>
        </p:spPr>
      </p:pic>
      <p:sp>
        <p:nvSpPr>
          <p:cNvPr id="17" name="Text Placeholder 2"/>
          <p:cNvSpPr txBox="1">
            <a:spLocks/>
          </p:cNvSpPr>
          <p:nvPr/>
        </p:nvSpPr>
        <p:spPr>
          <a:xfrm>
            <a:off x="10615867" y="6172200"/>
            <a:ext cx="736346" cy="332854"/>
          </a:xfrm>
          <a:prstGeom prst="rect">
            <a:avLst/>
          </a:prstGeom>
        </p:spPr>
        <p:txBody>
          <a:bodyPr vert="horz" lIns="0" tIns="0" rIns="0" bIns="0" rtlCol="0">
            <a:normAutofit/>
          </a:bodyPr>
          <a:lstStyle>
            <a:lvl1pPr marL="0" indent="0" algn="ctr" defTabSz="914400" rtl="0" eaLnBrk="1" latinLnBrk="0" hangingPunct="1">
              <a:lnSpc>
                <a:spcPts val="1700"/>
              </a:lnSpc>
              <a:spcBef>
                <a:spcPts val="1000"/>
              </a:spcBef>
              <a:buFont typeface="Arial" panose="020B0604020202020204" pitchFamily="34" charset="0"/>
              <a:buNone/>
              <a:defRPr sz="950" kern="1200">
                <a:solidFill>
                  <a:schemeClr val="accent6"/>
                </a:solidFill>
                <a:latin typeface="Sinkin Sans 300 Light"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inkin Sans 300 Light"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inkin Sans 300 Light"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inkin Sans 300 Light"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2400" b="1" dirty="0" smtClean="0">
                <a:solidFill>
                  <a:schemeClr val="accent1"/>
                </a:solidFill>
              </a:rPr>
              <a:t>09</a:t>
            </a:r>
            <a:endParaRPr lang="en-US" sz="2400" b="1" dirty="0">
              <a:solidFill>
                <a:schemeClr val="accent1"/>
              </a:solidFill>
            </a:endParaRPr>
          </a:p>
        </p:txBody>
      </p:sp>
      <p:sp>
        <p:nvSpPr>
          <p:cNvPr id="2" name="Espace réservé du contenu 1"/>
          <p:cNvSpPr>
            <a:spLocks noGrp="1"/>
          </p:cNvSpPr>
          <p:nvPr>
            <p:ph sz="quarter" idx="16"/>
          </p:nvPr>
        </p:nvSpPr>
        <p:spPr>
          <a:xfrm>
            <a:off x="836612" y="1524000"/>
            <a:ext cx="2971800" cy="644525"/>
          </a:xfrm>
        </p:spPr>
        <p:txBody>
          <a:bodyPr>
            <a:noAutofit/>
          </a:bodyPr>
          <a:lstStyle/>
          <a:p>
            <a:pPr algn="l"/>
            <a:r>
              <a:rPr lang="en-AU" sz="2400" b="1" dirty="0"/>
              <a:t>Schedule Flexibility</a:t>
            </a:r>
            <a:endParaRPr lang="en-AU" sz="2400" dirty="0"/>
          </a:p>
        </p:txBody>
      </p:sp>
    </p:spTree>
    <p:extLst>
      <p:ext uri="{BB962C8B-B14F-4D97-AF65-F5344CB8AC3E}">
        <p14:creationId xmlns:p14="http://schemas.microsoft.com/office/powerpoint/2010/main" val="1782519124"/>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1_Office Theme">
  <a:themeElements>
    <a:clrScheme name="Custom 1">
      <a:dk1>
        <a:srgbClr val="000000"/>
      </a:dk1>
      <a:lt1>
        <a:srgbClr val="F9F9F9"/>
      </a:lt1>
      <a:dk2>
        <a:srgbClr val="95A5A6"/>
      </a:dk2>
      <a:lt2>
        <a:srgbClr val="000000"/>
      </a:lt2>
      <a:accent1>
        <a:srgbClr val="ED2651"/>
      </a:accent1>
      <a:accent2>
        <a:srgbClr val="ED2651"/>
      </a:accent2>
      <a:accent3>
        <a:srgbClr val="ED2651"/>
      </a:accent3>
      <a:accent4>
        <a:srgbClr val="ED2651"/>
      </a:accent4>
      <a:accent5>
        <a:srgbClr val="ED2651"/>
      </a:accent5>
      <a:accent6>
        <a:srgbClr val="7F7F7F"/>
      </a:accent6>
      <a:hlink>
        <a:srgbClr val="95A5A6"/>
      </a:hlink>
      <a:folHlink>
        <a:srgbClr val="95A5A6"/>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1322</TotalTime>
  <Words>814</Words>
  <Application>Microsoft Office PowerPoint</Application>
  <PresentationFormat>Custom</PresentationFormat>
  <Paragraphs>136</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1_Office Theme</vt:lpstr>
      <vt:lpstr>ONLINE/ DISTANCE LEARNING</vt:lpstr>
      <vt:lpstr>Table Of Content</vt:lpstr>
      <vt:lpstr>About us</vt:lpstr>
      <vt:lpstr>Management Staff</vt:lpstr>
      <vt:lpstr>Vision And Mission</vt:lpstr>
      <vt:lpstr>History: Past-Present</vt:lpstr>
      <vt:lpstr>Future</vt:lpstr>
      <vt:lpstr>Courses Offered</vt:lpstr>
      <vt:lpstr>Online Learning</vt:lpstr>
      <vt:lpstr>Process</vt:lpstr>
      <vt:lpstr>Contact Us</vt:lpstr>
      <vt:lpstr>THANK YOU</vt:lpstr>
    </vt:vector>
  </TitlesOfParts>
  <Company>Deftones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Components</dc:title>
  <dc:creator>HP</dc:creator>
  <cp:lastModifiedBy>Malon Namak</cp:lastModifiedBy>
  <cp:revision>212</cp:revision>
  <dcterms:created xsi:type="dcterms:W3CDTF">2015-07-20T02:36:47Z</dcterms:created>
  <dcterms:modified xsi:type="dcterms:W3CDTF">2015-08-26T22:19:33Z</dcterms:modified>
</cp:coreProperties>
</file>