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8" r:id="rId4"/>
    <p:sldId id="262" r:id="rId5"/>
    <p:sldId id="290" r:id="rId6"/>
    <p:sldId id="298" r:id="rId7"/>
    <p:sldId id="263" r:id="rId8"/>
    <p:sldId id="291" r:id="rId9"/>
    <p:sldId id="271" r:id="rId10"/>
    <p:sldId id="287" r:id="rId11"/>
    <p:sldId id="288" r:id="rId12"/>
    <p:sldId id="292" r:id="rId13"/>
    <p:sldId id="280" r:id="rId14"/>
    <p:sldId id="277" r:id="rId15"/>
    <p:sldId id="272" r:id="rId16"/>
    <p:sldId id="293" r:id="rId17"/>
    <p:sldId id="267" r:id="rId18"/>
    <p:sldId id="266" r:id="rId19"/>
    <p:sldId id="268" r:id="rId20"/>
    <p:sldId id="274" r:id="rId21"/>
    <p:sldId id="294" r:id="rId22"/>
    <p:sldId id="273" r:id="rId23"/>
    <p:sldId id="278" r:id="rId24"/>
    <p:sldId id="279" r:id="rId25"/>
    <p:sldId id="297" r:id="rId26"/>
    <p:sldId id="282" r:id="rId27"/>
    <p:sldId id="286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3256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9C64D-9DEF-471D-956C-9C18E2A616B6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75AC-6E69-4082-8270-500CB76DACAA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75AC-6E69-4082-8270-500CB76DACAA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97FA-46A0-41EF-9FE0-EB223A163FD8}" type="datetimeFigureOut">
              <a:rPr lang="en-US" smtClean="0"/>
              <a:pPr/>
              <a:t>8/19/2015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96FD-9896-4000-A616-7F304EE48EAC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Data/Resources/elearning/Canoe%20is%20the%20People/Start.ex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marovo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web4-whole-Vanuatu-Teachers-guide-climate-change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rdudleytuticollege.wordpress.com/2013/06/07/form-7-students-testimonial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landhaseyes.org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lona.d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apcommunity.gov.v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rachel.uapcommunity.gov.vu/local-frameset.html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landhaseyes.org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lona.d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en-NZ" dirty="0" smtClean="0"/>
              <a:t>Local Content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>
            <a:normAutofit/>
          </a:bodyPr>
          <a:lstStyle/>
          <a:p>
            <a:r>
              <a:rPr lang="en-NZ" sz="4000" dirty="0" smtClean="0">
                <a:solidFill>
                  <a:schemeClr val="tx1"/>
                </a:solidFill>
              </a:rPr>
              <a:t>What? Why? How?</a:t>
            </a:r>
            <a:endParaRPr lang="en-NZ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local content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Need to look inwards as well as outwards</a:t>
            </a:r>
          </a:p>
          <a:p>
            <a:r>
              <a:rPr lang="en-NZ" dirty="0" smtClean="0"/>
              <a:t>We are living at a time of advanced globalisation </a:t>
            </a:r>
          </a:p>
          <a:p>
            <a:r>
              <a:rPr lang="en-NZ" dirty="0" smtClean="0"/>
              <a:t>ICTs and media powerful influences</a:t>
            </a:r>
          </a:p>
          <a:p>
            <a:r>
              <a:rPr lang="en-NZ" dirty="0" smtClean="0"/>
              <a:t>Media culture often comes with “cultural baggage” of imported values and meanings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Becomes more important than ever for young people to study and appreciate their own cultures and values</a:t>
            </a:r>
          </a:p>
          <a:p>
            <a:r>
              <a:rPr lang="en-NZ" dirty="0" smtClean="0"/>
              <a:t>ICTs are powerful enablers  for creative, collaborative and participatory learning</a:t>
            </a:r>
          </a:p>
          <a:p>
            <a:pPr>
              <a:buNone/>
            </a:pP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35798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‘I think,’ says navigator Tua Pittman, ‘our children need to know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they are and where they come from. So when they grow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up, they can talk about </a:t>
            </a:r>
            <a:r>
              <a:rPr lang="en-NZ" sz="5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Karika</a:t>
            </a: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NZ" sz="5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Tangiia</a:t>
            </a: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first and then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Columbus later.</a:t>
            </a:r>
          </a:p>
          <a:p>
            <a:pPr>
              <a:buNone/>
            </a:pPr>
            <a:endParaRPr lang="en-NZ" sz="5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that a lot of them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they do grow up,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hopefully will look back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us and what we do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say thank you.</a:t>
            </a:r>
          </a:p>
          <a:p>
            <a:pPr>
              <a:buNone/>
            </a:pPr>
            <a:endParaRPr lang="en-NZ" sz="51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 very much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letting us know who </a:t>
            </a:r>
          </a:p>
          <a:p>
            <a:pPr>
              <a:buNone/>
            </a:pPr>
            <a:r>
              <a:rPr lang="en-NZ" sz="5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are. That’s why we’re here.’</a:t>
            </a:r>
          </a:p>
          <a:p>
            <a:pPr>
              <a:buNone/>
            </a:pPr>
            <a:endParaRPr lang="en-NZ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NZ" b="1" i="1" dirty="0" err="1" smtClean="0">
                <a:solidFill>
                  <a:srgbClr val="FFC000"/>
                </a:solidFill>
              </a:rPr>
              <a:t>Wayfinders</a:t>
            </a:r>
            <a:r>
              <a:rPr lang="en-NZ" b="1" i="1" dirty="0" smtClean="0">
                <a:solidFill>
                  <a:srgbClr val="FFC000"/>
                </a:solidFill>
              </a:rPr>
              <a:t>: A Pacific Odyssey, 1998</a:t>
            </a:r>
            <a:r>
              <a:rPr lang="en-NZ" b="1" i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NZ" b="1" i="1" dirty="0" smtClean="0">
                <a:solidFill>
                  <a:schemeClr val="bg2">
                    <a:lumMod val="90000"/>
                  </a:schemeClr>
                </a:solidFill>
              </a:rPr>
              <a:t>(quoted in the Teaching Guide to Canoe Is The People educational resource, UNESCO)</a:t>
            </a:r>
            <a:endParaRPr lang="en-NZ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5803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UNESCO - LINK project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NZ" dirty="0" smtClean="0"/>
              <a:t>Curricular resource “packs”</a:t>
            </a:r>
          </a:p>
          <a:p>
            <a:r>
              <a:rPr lang="en-NZ" dirty="0" smtClean="0"/>
              <a:t>Aim to integrate indigenous knowledge into the curriculum</a:t>
            </a:r>
          </a:p>
          <a:p>
            <a:r>
              <a:rPr lang="en-NZ" dirty="0" smtClean="0"/>
              <a:t>Digital resources developed using participatory methods</a:t>
            </a:r>
          </a:p>
          <a:p>
            <a:r>
              <a:rPr lang="en-NZ" dirty="0" smtClean="0"/>
              <a:t>Schools and communities </a:t>
            </a:r>
          </a:p>
          <a:p>
            <a:r>
              <a:rPr lang="en-NZ" dirty="0" smtClean="0"/>
              <a:t>Lesson plans, teaching guides, student books</a:t>
            </a:r>
          </a:p>
          <a:p>
            <a:endParaRPr lang="en-NZ" dirty="0"/>
          </a:p>
        </p:txBody>
      </p:sp>
      <p:pic>
        <p:nvPicPr>
          <p:cNvPr id="4" name="Picture 3" descr="120px-flag_of_the_cook_island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643574"/>
            <a:ext cx="1571636" cy="785818"/>
          </a:xfrm>
          <a:prstGeom prst="rect">
            <a:avLst/>
          </a:prstGeom>
        </p:spPr>
      </p:pic>
      <p:pic>
        <p:nvPicPr>
          <p:cNvPr id="5" name="Picture 4" descr="flag-of-solom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5643578"/>
            <a:ext cx="1255268" cy="857256"/>
          </a:xfrm>
          <a:prstGeom prst="rect">
            <a:avLst/>
          </a:prstGeom>
        </p:spPr>
      </p:pic>
      <p:pic>
        <p:nvPicPr>
          <p:cNvPr id="6" name="Picture 5" descr="vanuatu-fla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5643578"/>
            <a:ext cx="1143008" cy="781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6710" y="5429264"/>
            <a:ext cx="50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200" b="1" dirty="0" smtClean="0"/>
              <a:t>?</a:t>
            </a:r>
            <a:endParaRPr lang="en-NZ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Canoe is the People</a:t>
            </a:r>
            <a:endParaRPr lang="en-NZ" dirty="0"/>
          </a:p>
        </p:txBody>
      </p:sp>
      <p:pic>
        <p:nvPicPr>
          <p:cNvPr id="3686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189808" cy="47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Marovo Reef and Rainforest, Solomon Islands</a:t>
            </a:r>
            <a:endParaRPr lang="en-NZ" sz="3200" dirty="0"/>
          </a:p>
        </p:txBody>
      </p:sp>
      <p:pic>
        <p:nvPicPr>
          <p:cNvPr id="27649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567632" cy="45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ICTs, media, culture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143536"/>
          </a:xfrm>
        </p:spPr>
        <p:txBody>
          <a:bodyPr>
            <a:normAutofit/>
          </a:bodyPr>
          <a:lstStyle/>
          <a:p>
            <a:r>
              <a:rPr lang="en-NZ" dirty="0" smtClean="0"/>
              <a:t>Media culture – young people need to learn media skills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214974" cy="388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ICTs, media, culture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143536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Curriculum-linked activities where students study their local way of life and culture </a:t>
            </a:r>
          </a:p>
          <a:p>
            <a:pPr lvl="1"/>
            <a:r>
              <a:rPr lang="en-NZ" dirty="0" smtClean="0"/>
              <a:t>Ensure the transfer of indigenous knowledge and values to the new generations </a:t>
            </a:r>
          </a:p>
          <a:p>
            <a:pPr lvl="1"/>
            <a:r>
              <a:rPr lang="en-NZ" dirty="0" smtClean="0"/>
              <a:t>Can use and help to </a:t>
            </a:r>
            <a:br>
              <a:rPr lang="en-NZ" dirty="0" smtClean="0"/>
            </a:br>
            <a:r>
              <a:rPr lang="en-NZ" dirty="0" smtClean="0"/>
              <a:t>preserve indigenous </a:t>
            </a:r>
            <a:br>
              <a:rPr lang="en-NZ" dirty="0" smtClean="0"/>
            </a:br>
            <a:r>
              <a:rPr lang="en-NZ" dirty="0" smtClean="0"/>
              <a:t>languages</a:t>
            </a:r>
          </a:p>
          <a:p>
            <a:pPr lvl="1"/>
            <a:r>
              <a:rPr lang="en-NZ" dirty="0" smtClean="0"/>
              <a:t>Highly engaging and </a:t>
            </a:r>
            <a:br>
              <a:rPr lang="en-NZ" dirty="0" smtClean="0"/>
            </a:br>
            <a:r>
              <a:rPr lang="en-NZ" dirty="0" smtClean="0"/>
              <a:t>authentic for learning </a:t>
            </a:r>
            <a:br>
              <a:rPr lang="en-NZ" dirty="0" smtClean="0"/>
            </a:br>
            <a:r>
              <a:rPr lang="en-NZ" dirty="0" smtClean="0"/>
              <a:t>assignments</a:t>
            </a:r>
            <a:br>
              <a:rPr lang="en-NZ" dirty="0" smtClean="0"/>
            </a:br>
            <a:endParaRPr lang="en-NZ" dirty="0" smtClean="0"/>
          </a:p>
          <a:p>
            <a:pPr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421997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Modern literacies </a:t>
            </a:r>
            <a:br>
              <a:rPr lang="en-NZ" dirty="0" smtClean="0"/>
            </a:br>
            <a:r>
              <a:rPr lang="en-NZ" dirty="0" smtClean="0"/>
              <a:t>include the </a:t>
            </a:r>
            <a:r>
              <a:rPr lang="en-NZ" dirty="0" smtClean="0">
                <a:solidFill>
                  <a:srgbClr val="FF0000"/>
                </a:solidFill>
              </a:rPr>
              <a:t>digital</a:t>
            </a:r>
            <a:r>
              <a:rPr lang="en-NZ" dirty="0" smtClean="0"/>
              <a:t> and the </a:t>
            </a:r>
            <a:r>
              <a:rPr lang="en-NZ" dirty="0" smtClean="0">
                <a:solidFill>
                  <a:srgbClr val="00B0F0"/>
                </a:solidFill>
              </a:rPr>
              <a:t>visual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22533" name="AutoShape 5" descr="Image result for pacific islands indigenous media movie film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584819" cy="441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 descr="Image result for pacific islands indigenous media movie film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698571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Modern literacies </a:t>
            </a:r>
            <a:br>
              <a:rPr lang="en-NZ" dirty="0" smtClean="0"/>
            </a:br>
            <a:r>
              <a:rPr lang="en-NZ" dirty="0" smtClean="0"/>
              <a:t>include the </a:t>
            </a:r>
            <a:r>
              <a:rPr lang="en-NZ" dirty="0" smtClean="0">
                <a:solidFill>
                  <a:srgbClr val="FF0000"/>
                </a:solidFill>
              </a:rPr>
              <a:t>digital</a:t>
            </a:r>
            <a:r>
              <a:rPr lang="en-NZ" dirty="0" smtClean="0"/>
              <a:t> and the </a:t>
            </a:r>
            <a:r>
              <a:rPr lang="en-NZ" dirty="0" smtClean="0">
                <a:solidFill>
                  <a:srgbClr val="00B0F0"/>
                </a:solidFill>
              </a:rPr>
              <a:t>visual</a:t>
            </a:r>
            <a:endParaRPr lang="en-NZ" dirty="0">
              <a:solidFill>
                <a:srgbClr val="00B0F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6193115" cy="28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57189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AutoShape 5" descr="Image result for pacific islands indigenous media movie film pro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nature.nps.gov/geology/education/images/GRAPHICS/pacific_ocean_hotspot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4268603" cy="28304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86847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Shortage of appropriate digital content from/about the Pacific</a:t>
            </a:r>
            <a:endParaRPr lang="en-N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357562"/>
            <a:ext cx="4065593" cy="245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383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www.wpcouncil.org/wp-content/uploads/2013/03/Resources-for-Educ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3393285" cy="226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Local content means local production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An </a:t>
            </a:r>
            <a:r>
              <a:rPr lang="en-NZ" dirty="0"/>
              <a:t>essential ingredient in "local content" is the participation of learners in its </a:t>
            </a:r>
            <a:r>
              <a:rPr lang="en-NZ" dirty="0" smtClean="0"/>
              <a:t>production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Students can partner </a:t>
            </a:r>
            <a:r>
              <a:rPr lang="en-NZ" dirty="0"/>
              <a:t>with </a:t>
            </a:r>
            <a:r>
              <a:rPr lang="en-NZ" dirty="0" smtClean="0"/>
              <a:t>each other, with their </a:t>
            </a:r>
            <a:r>
              <a:rPr lang="en-NZ" dirty="0"/>
              <a:t>teachers </a:t>
            </a:r>
            <a:r>
              <a:rPr lang="en-NZ" dirty="0" smtClean="0"/>
              <a:t>and even with their </a:t>
            </a:r>
            <a:r>
              <a:rPr lang="en-NZ" dirty="0"/>
              <a:t>communities in the co-creation of educational content.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Another highly relevant theme linked to the curriculum </a:t>
            </a:r>
            <a:endParaRPr lang="en-NZ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4481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9848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NZ" dirty="0" smtClean="0"/>
              <a:t>Civic engagement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n-NZ" dirty="0" smtClean="0"/>
              <a:t>Learning to be an active citizen</a:t>
            </a:r>
          </a:p>
          <a:p>
            <a:r>
              <a:rPr lang="en-NZ" dirty="0" smtClean="0"/>
              <a:t>The skills to participate through the media</a:t>
            </a:r>
          </a:p>
          <a:p>
            <a:r>
              <a:rPr lang="en-NZ" dirty="0" smtClean="0"/>
              <a:t>The attitude – claiming the right to participate </a:t>
            </a:r>
            <a:br>
              <a:rPr lang="en-NZ" dirty="0" smtClean="0"/>
            </a:br>
            <a:endParaRPr lang="en-NZ" dirty="0" smtClean="0"/>
          </a:p>
          <a:p>
            <a:pPr>
              <a:buNone/>
            </a:pPr>
            <a:endParaRPr lang="en-NZ" dirty="0"/>
          </a:p>
        </p:txBody>
      </p:sp>
      <p:pic>
        <p:nvPicPr>
          <p:cNvPr id="4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088" y="3357562"/>
            <a:ext cx="5191912" cy="340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These things take time!</a:t>
            </a:r>
            <a:br>
              <a:rPr lang="en-NZ" dirty="0" smtClean="0"/>
            </a:br>
            <a:endParaRPr lang="en-NZ" sz="27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5030351" cy="333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AutoShape 4" descr="Image result for coconut seed to g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PubOvalCallout"/>
          <p:cNvSpPr>
            <a:spLocks noEditPoints="1" noChangeArrowheads="1"/>
          </p:cNvSpPr>
          <p:nvPr/>
        </p:nvSpPr>
        <p:spPr bwMode="auto">
          <a:xfrm>
            <a:off x="642910" y="1571612"/>
            <a:ext cx="4572000" cy="242889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teacher training  </a:t>
            </a:r>
            <a:br>
              <a:rPr lang="en-NZ" sz="2000" b="1" dirty="0" smtClean="0">
                <a:solidFill>
                  <a:srgbClr val="FF0000"/>
                </a:solidFill>
              </a:rPr>
            </a:br>
            <a:r>
              <a:rPr lang="en-NZ" sz="2000" b="1" dirty="0" smtClean="0">
                <a:solidFill>
                  <a:srgbClr val="0070C0"/>
                </a:solidFill>
              </a:rPr>
              <a:t>curriculum development  </a:t>
            </a:r>
            <a:br>
              <a:rPr lang="en-NZ" sz="2000" b="1" dirty="0" smtClean="0">
                <a:solidFill>
                  <a:srgbClr val="0070C0"/>
                </a:solidFill>
              </a:rPr>
            </a:br>
            <a:r>
              <a:rPr lang="en-NZ" sz="2000" b="1" dirty="0" smtClean="0">
                <a:solidFill>
                  <a:schemeClr val="accent4">
                    <a:lumMod val="50000"/>
                  </a:schemeClr>
                </a:solidFill>
              </a:rPr>
              <a:t>policy development</a:t>
            </a:r>
            <a:endParaRPr lang="en-NZ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But we can plant a few seeds…</a:t>
            </a:r>
            <a:endParaRPr lang="en-NZ" dirty="0"/>
          </a:p>
        </p:txBody>
      </p:sp>
      <p:pic>
        <p:nvPicPr>
          <p:cNvPr id="4" name="Picture 6" descr="http://belizebreeze.com/basiljones/photopages/photos/planting_coconuts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857916" cy="3905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Local Content Part 1 </a:t>
            </a:r>
            <a:br>
              <a:rPr lang="en-NZ" dirty="0" smtClean="0"/>
            </a:br>
            <a:r>
              <a:rPr lang="en-NZ" dirty="0" smtClean="0"/>
              <a:t>Creating websites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Create a personal blog website with </a:t>
            </a:r>
            <a:r>
              <a:rPr lang="en-NZ" dirty="0" err="1" smtClean="0"/>
              <a:t>Wordpress</a:t>
            </a:r>
            <a:endParaRPr lang="en-NZ" dirty="0" smtClean="0"/>
          </a:p>
          <a:p>
            <a:r>
              <a:rPr lang="en-NZ" dirty="0" smtClean="0"/>
              <a:t>Learn to add posts (articles)</a:t>
            </a:r>
          </a:p>
          <a:p>
            <a:r>
              <a:rPr lang="en-NZ" dirty="0" smtClean="0"/>
              <a:t>Learn to add images</a:t>
            </a:r>
          </a:p>
          <a:p>
            <a:r>
              <a:rPr lang="en-NZ" dirty="0" smtClean="0"/>
              <a:t>Learn to personalise and manage your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Local Content – Part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286412"/>
          </a:xfrm>
        </p:spPr>
        <p:txBody>
          <a:bodyPr>
            <a:normAutofit/>
          </a:bodyPr>
          <a:lstStyle/>
          <a:p>
            <a:r>
              <a:rPr lang="en-NZ" dirty="0" smtClean="0"/>
              <a:t>Review of two UNESCO collaborative content development projects in the Pacific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Wiki skills : Learn basic wiki skills and attitudes for collaborative local content development</a:t>
            </a:r>
          </a:p>
          <a:p>
            <a:pPr>
              <a:buNone/>
            </a:pP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Local content Part 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Multimedia editing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Image editing using GIMP</a:t>
            </a:r>
          </a:p>
          <a:p>
            <a:r>
              <a:rPr lang="en-NZ" dirty="0" smtClean="0"/>
              <a:t>Audio editing using AUDACITY</a:t>
            </a:r>
          </a:p>
          <a:p>
            <a:r>
              <a:rPr lang="en-NZ" dirty="0" smtClean="0"/>
              <a:t>Record and edit video 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PowerPoint will be included in ECF training tomorrow</a:t>
            </a:r>
          </a:p>
          <a:p>
            <a:pPr>
              <a:buNone/>
            </a:pP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Local Content </a:t>
            </a:r>
            <a:br>
              <a:rPr lang="en-NZ" dirty="0" smtClean="0"/>
            </a:br>
            <a:r>
              <a:rPr lang="en-NZ" dirty="0" smtClean="0"/>
              <a:t>Afternoon Projects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endParaRPr lang="en-NZ" dirty="0" smtClean="0"/>
          </a:p>
          <a:p>
            <a:r>
              <a:rPr lang="en-NZ" dirty="0" smtClean="0"/>
              <a:t>Create a School Website with </a:t>
            </a:r>
            <a:r>
              <a:rPr lang="en-NZ" dirty="0" err="1" smtClean="0"/>
              <a:t>Wordpress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More wiki skills training, set up a local language wiki on the school portal 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Multimedia training – recording and editing images, audio, video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bp.usm.my/1b/RAG132/2008/132-08-images/globe1eu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514802" cy="550056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2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785813"/>
            <a:ext cx="65420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ren-tabubil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290"/>
            <a:ext cx="6643734" cy="498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473005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Designing curricular resource packs for Android tablets, to support the PNG elementary school curriculum and “Big Book” teaching method</a:t>
            </a:r>
            <a:endParaRPr lang="en-NZ" sz="2800" dirty="0"/>
          </a:p>
        </p:txBody>
      </p:sp>
      <p:pic>
        <p:nvPicPr>
          <p:cNvPr id="7" name="Picture 6" descr="ciab-teacher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2739819" cy="221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Culture and indigenous knowledge</a:t>
            </a:r>
            <a:endParaRPr lang="en-NZ" dirty="0"/>
          </a:p>
        </p:txBody>
      </p:sp>
      <p:pic>
        <p:nvPicPr>
          <p:cNvPr id="2150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40086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4953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857496"/>
            <a:ext cx="4536214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Some regional partners for local content</a:t>
            </a:r>
            <a:endParaRPr lang="en-NZ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51149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68" y="3357562"/>
            <a:ext cx="57482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929198"/>
            <a:ext cx="2676044" cy="11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cal-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6763306" cy="3108600"/>
          </a:xfrm>
          <a:prstGeom prst="rect">
            <a:avLst/>
          </a:prstGeom>
        </p:spPr>
      </p:pic>
      <p:pic>
        <p:nvPicPr>
          <p:cNvPr id="5" name="Picture 4" descr="local-1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2786058"/>
            <a:ext cx="4247209" cy="38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Culture and indigenous knowledge</a:t>
            </a:r>
            <a:endParaRPr lang="en-NZ" dirty="0"/>
          </a:p>
        </p:txBody>
      </p:sp>
      <p:pic>
        <p:nvPicPr>
          <p:cNvPr id="2150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40086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4953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857496"/>
            <a:ext cx="4536214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460</Words>
  <Application>Microsoft Office PowerPoint</Application>
  <PresentationFormat>On-screen Show (4:3)</PresentationFormat>
  <Paragraphs>87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Local Content</vt:lpstr>
      <vt:lpstr>Shortage of appropriate digital content from/about the Pacific</vt:lpstr>
      <vt:lpstr>Slide 3</vt:lpstr>
      <vt:lpstr>Slide 4</vt:lpstr>
      <vt:lpstr>Slide 5</vt:lpstr>
      <vt:lpstr>Culture and indigenous knowledge</vt:lpstr>
      <vt:lpstr>Some regional partners for local content</vt:lpstr>
      <vt:lpstr>Slide 8</vt:lpstr>
      <vt:lpstr>Culture and indigenous knowledge</vt:lpstr>
      <vt:lpstr>Why local content</vt:lpstr>
      <vt:lpstr>Slide 11</vt:lpstr>
      <vt:lpstr>UNESCO - LINK project</vt:lpstr>
      <vt:lpstr>Canoe is the People</vt:lpstr>
      <vt:lpstr>Marovo Reef and Rainforest, Solomon Islands</vt:lpstr>
      <vt:lpstr>ICTs, media, culture</vt:lpstr>
      <vt:lpstr>ICTs, media, culture</vt:lpstr>
      <vt:lpstr>Modern literacies  include the digital and the visual</vt:lpstr>
      <vt:lpstr>Slide 18</vt:lpstr>
      <vt:lpstr>Modern literacies  include the digital and the visual</vt:lpstr>
      <vt:lpstr>Local content means local production</vt:lpstr>
      <vt:lpstr>Another highly relevant theme linked to the curriculum </vt:lpstr>
      <vt:lpstr>Civic engagement</vt:lpstr>
      <vt:lpstr>These things take time! </vt:lpstr>
      <vt:lpstr>But we can plant a few seeds…</vt:lpstr>
      <vt:lpstr>Local Content Part 1  Creating websites</vt:lpstr>
      <vt:lpstr>Local Content – Part 2</vt:lpstr>
      <vt:lpstr>Local content Part 3</vt:lpstr>
      <vt:lpstr>Local Content  Afternoon Projects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Leeming</dc:creator>
  <cp:lastModifiedBy>Leeming</cp:lastModifiedBy>
  <cp:revision>76</cp:revision>
  <dcterms:created xsi:type="dcterms:W3CDTF">2015-08-04T03:40:32Z</dcterms:created>
  <dcterms:modified xsi:type="dcterms:W3CDTF">2015-08-19T06:47:30Z</dcterms:modified>
</cp:coreProperties>
</file>