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9" r:id="rId3"/>
    <p:sldId id="271" r:id="rId4"/>
    <p:sldId id="288" r:id="rId5"/>
    <p:sldId id="292" r:id="rId6"/>
    <p:sldId id="280" r:id="rId7"/>
    <p:sldId id="277" r:id="rId8"/>
    <p:sldId id="281" r:id="rId9"/>
    <p:sldId id="283" r:id="rId10"/>
    <p:sldId id="284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3256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9C64D-9DEF-471D-956C-9C18E2A616B6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75AC-6E69-4082-8270-500CB76DACAA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s4oer.oeru.org/" TargetMode="External"/><Relationship Id="rId2" Type="http://schemas.openxmlformats.org/officeDocument/2006/relationships/hyperlink" Target="http://wikieducator.org/Wikieducator_tutori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ikieducator.org/Vanuatu/UA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landhaseye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lona.d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Data/Resources/elearning/Canoe%20is%20the%20People/Start.ex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marovo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educator.org/Vanuatu/UA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A_Guidebook_for_Managing_Telecentre_Networks" TargetMode="External"/><Relationship Id="rId2" Type="http://schemas.openxmlformats.org/officeDocument/2006/relationships/hyperlink" Target="https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educator.org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Local Content – Part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82" y="1214422"/>
            <a:ext cx="8472518" cy="5286412"/>
          </a:xfrm>
        </p:spPr>
        <p:txBody>
          <a:bodyPr>
            <a:normAutofit/>
          </a:bodyPr>
          <a:lstStyle/>
          <a:p>
            <a:r>
              <a:rPr lang="en-NZ" dirty="0" smtClean="0"/>
              <a:t>See what Vanuatu Government and stakeholders say about the importance of local content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Review </a:t>
            </a:r>
            <a:r>
              <a:rPr lang="en-NZ" dirty="0" smtClean="0"/>
              <a:t>of two UNESCO collaborative content development projects in the Pacific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Wiki skills : Learn basic wiki skills and attitudes for collaborative local content development</a:t>
            </a:r>
          </a:p>
          <a:p>
            <a:pPr>
              <a:buNone/>
            </a:pP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Wikieducator Tutorial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fully inclusive </a:t>
            </a:r>
            <a:r>
              <a:rPr lang="en-NZ" dirty="0" smtClean="0">
                <a:hlinkClick r:id="rId2"/>
              </a:rPr>
              <a:t>training course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How to use Wikis from basics to advanced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http://wikieducator.org/Wikieducator_tutorial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 Digital Skills for OERs (</a:t>
            </a:r>
            <a:r>
              <a:rPr lang="en-NZ" dirty="0" smtClean="0">
                <a:hlinkClick r:id="rId3"/>
              </a:rPr>
              <a:t>free guided courses</a:t>
            </a:r>
            <a:r>
              <a:rPr lang="en-NZ" dirty="0" smtClean="0"/>
              <a:t>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Practical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Group </a:t>
            </a:r>
            <a:r>
              <a:rPr lang="en-NZ" dirty="0" smtClean="0"/>
              <a:t>exercise </a:t>
            </a:r>
          </a:p>
          <a:p>
            <a:pPr lvl="1"/>
            <a:r>
              <a:rPr lang="en-NZ" dirty="0" smtClean="0"/>
              <a:t>Explore Wikipedia (English, French, Bislama</a:t>
            </a:r>
            <a:r>
              <a:rPr lang="en-NZ" dirty="0" smtClean="0"/>
              <a:t>)</a:t>
            </a:r>
            <a:endParaRPr lang="en-NZ" dirty="0" smtClean="0"/>
          </a:p>
          <a:p>
            <a:pPr lvl="1"/>
            <a:r>
              <a:rPr lang="en-NZ" dirty="0" smtClean="0"/>
              <a:t>Sign up to the </a:t>
            </a:r>
            <a:r>
              <a:rPr lang="en-NZ" dirty="0" smtClean="0"/>
              <a:t>Wikipedia (Bislama)</a:t>
            </a:r>
          </a:p>
          <a:p>
            <a:pPr lvl="1"/>
            <a:r>
              <a:rPr lang="en-NZ" dirty="0" smtClean="0"/>
              <a:t>How could you use this resource in T &amp; L ?</a:t>
            </a:r>
          </a:p>
          <a:p>
            <a:pPr lvl="1"/>
            <a:r>
              <a:rPr lang="en-NZ" dirty="0" smtClean="0"/>
              <a:t>How can you involve students and community?</a:t>
            </a:r>
            <a:endParaRPr lang="en-NZ" dirty="0" smtClean="0"/>
          </a:p>
          <a:p>
            <a:pPr lvl="1"/>
            <a:r>
              <a:rPr lang="en-NZ" dirty="0" smtClean="0"/>
              <a:t>Sign up to </a:t>
            </a:r>
            <a:r>
              <a:rPr lang="en-NZ" dirty="0" smtClean="0"/>
              <a:t>Wikieducator and edit your user page</a:t>
            </a:r>
            <a:endParaRPr lang="en-NZ" dirty="0" smtClean="0"/>
          </a:p>
          <a:p>
            <a:pPr lvl="1"/>
            <a:r>
              <a:rPr lang="en-NZ" dirty="0" smtClean="0"/>
              <a:t>Share a lesson plan using a </a:t>
            </a:r>
            <a:r>
              <a:rPr lang="en-NZ" dirty="0" smtClean="0">
                <a:hlinkClick r:id="rId2"/>
              </a:rPr>
              <a:t>template</a:t>
            </a:r>
            <a:r>
              <a:rPr lang="en-NZ" dirty="0" smtClean="0"/>
              <a:t> on Wikieducator</a:t>
            </a:r>
          </a:p>
          <a:p>
            <a:pPr lvl="1"/>
            <a:r>
              <a:rPr lang="en-NZ" dirty="0" smtClean="0"/>
              <a:t>Afternoon project for those who want to learn wiki skills and start Wiki pages for your school and Bislama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Vanuatu’s ICT Policy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Download from the topic resources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Read page 63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Culture and indigenous knowledge</a:t>
            </a:r>
            <a:endParaRPr lang="en-NZ" dirty="0"/>
          </a:p>
        </p:txBody>
      </p:sp>
      <p:pic>
        <p:nvPicPr>
          <p:cNvPr id="2150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40086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4953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857496"/>
            <a:ext cx="4536214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579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‘I think,’ says navigator Tua Pittman, ‘our children need to know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they are and where they come from. So when they grow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up, they can talk about </a:t>
            </a:r>
            <a:r>
              <a:rPr lang="en-NZ" sz="5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Karika</a:t>
            </a: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NZ" sz="5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Tangiia</a:t>
            </a: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first and then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Columbus later.</a:t>
            </a:r>
          </a:p>
          <a:p>
            <a:pPr>
              <a:buNone/>
            </a:pPr>
            <a:endParaRPr lang="en-NZ" sz="5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that a lot of them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they do grow up,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hopefully will look back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us and what we do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say thank you.</a:t>
            </a:r>
          </a:p>
          <a:p>
            <a:pPr>
              <a:buNone/>
            </a:pPr>
            <a:endParaRPr lang="en-NZ" sz="5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very much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letting us know who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are. That’s why we’re here.’</a:t>
            </a:r>
          </a:p>
          <a:p>
            <a:pPr>
              <a:buNone/>
            </a:pPr>
            <a:endParaRPr lang="en-NZ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NZ" b="1" i="1" dirty="0" err="1" smtClean="0">
                <a:solidFill>
                  <a:srgbClr val="FFC000"/>
                </a:solidFill>
              </a:rPr>
              <a:t>Wayfinders</a:t>
            </a:r>
            <a:r>
              <a:rPr lang="en-NZ" b="1" i="1" dirty="0" smtClean="0">
                <a:solidFill>
                  <a:srgbClr val="FFC000"/>
                </a:solidFill>
              </a:rPr>
              <a:t>: A Pacific Odyssey, 1998</a:t>
            </a:r>
            <a:r>
              <a:rPr lang="en-NZ" b="1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NZ" b="1" i="1" dirty="0" smtClean="0">
                <a:solidFill>
                  <a:schemeClr val="bg2">
                    <a:lumMod val="90000"/>
                  </a:schemeClr>
                </a:solidFill>
              </a:rPr>
              <a:t>(quoted in the Teaching Guide to Canoe Is The People educational resource, UNESCO)</a:t>
            </a:r>
            <a:endParaRPr lang="en-NZ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5803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UNESCO - LINK project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NZ" dirty="0" smtClean="0"/>
              <a:t>Curricular resource “packs”</a:t>
            </a:r>
          </a:p>
          <a:p>
            <a:r>
              <a:rPr lang="en-NZ" dirty="0" smtClean="0"/>
              <a:t>Aim to integrate indigenous knowledge into the curriculum</a:t>
            </a:r>
          </a:p>
          <a:p>
            <a:r>
              <a:rPr lang="en-NZ" dirty="0" smtClean="0"/>
              <a:t>Digital resources developed using participatory methods</a:t>
            </a:r>
          </a:p>
          <a:p>
            <a:r>
              <a:rPr lang="en-NZ" dirty="0" smtClean="0"/>
              <a:t>Schools and communities </a:t>
            </a:r>
          </a:p>
          <a:p>
            <a:r>
              <a:rPr lang="en-NZ" dirty="0" smtClean="0"/>
              <a:t>Lesson plans, teaching guides, student books</a:t>
            </a:r>
          </a:p>
          <a:p>
            <a:endParaRPr lang="en-NZ" dirty="0"/>
          </a:p>
        </p:txBody>
      </p:sp>
      <p:pic>
        <p:nvPicPr>
          <p:cNvPr id="4" name="Picture 3" descr="120px-flag_of_the_cook_island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643574"/>
            <a:ext cx="1571636" cy="785818"/>
          </a:xfrm>
          <a:prstGeom prst="rect">
            <a:avLst/>
          </a:prstGeom>
        </p:spPr>
      </p:pic>
      <p:pic>
        <p:nvPicPr>
          <p:cNvPr id="5" name="Picture 4" descr="flag-of-solom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5643578"/>
            <a:ext cx="1255268" cy="857256"/>
          </a:xfrm>
          <a:prstGeom prst="rect">
            <a:avLst/>
          </a:prstGeom>
        </p:spPr>
      </p:pic>
      <p:pic>
        <p:nvPicPr>
          <p:cNvPr id="6" name="Picture 5" descr="vanuatu-fla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5643578"/>
            <a:ext cx="1143008" cy="781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6710" y="5429264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200" b="1" dirty="0" smtClean="0"/>
              <a:t>?</a:t>
            </a:r>
            <a:endParaRPr lang="en-NZ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Canoe is the People</a:t>
            </a:r>
            <a:endParaRPr lang="en-NZ" dirty="0"/>
          </a:p>
        </p:txBody>
      </p:sp>
      <p:pic>
        <p:nvPicPr>
          <p:cNvPr id="3686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189808" cy="47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Marovo Reef and Rainforest, Solomon Islands</a:t>
            </a:r>
            <a:endParaRPr lang="en-NZ" sz="3200" dirty="0"/>
          </a:p>
        </p:txBody>
      </p:sp>
      <p:pic>
        <p:nvPicPr>
          <p:cNvPr id="2764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567632" cy="45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Practical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Explore the UNESCO </a:t>
            </a:r>
            <a:r>
              <a:rPr lang="en-NZ" dirty="0" smtClean="0"/>
              <a:t>resources</a:t>
            </a:r>
          </a:p>
          <a:p>
            <a:r>
              <a:rPr lang="en-NZ" dirty="0" smtClean="0"/>
              <a:t>Teachers </a:t>
            </a:r>
            <a:r>
              <a:rPr lang="en-NZ" dirty="0" smtClean="0"/>
              <a:t>guides.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Group exercise </a:t>
            </a:r>
          </a:p>
          <a:p>
            <a:pPr lvl="1"/>
            <a:r>
              <a:rPr lang="en-NZ" dirty="0" smtClean="0"/>
              <a:t>Explore Wikipedia (English, French, Bislama</a:t>
            </a:r>
            <a:r>
              <a:rPr lang="en-NZ" dirty="0" smtClean="0"/>
              <a:t>)</a:t>
            </a:r>
            <a:endParaRPr lang="en-NZ" dirty="0" smtClean="0"/>
          </a:p>
          <a:p>
            <a:pPr lvl="1"/>
            <a:r>
              <a:rPr lang="en-NZ" dirty="0" smtClean="0"/>
              <a:t>Sign up to the </a:t>
            </a:r>
            <a:r>
              <a:rPr lang="en-NZ" dirty="0" smtClean="0"/>
              <a:t>Wikipedia (Bislama)</a:t>
            </a:r>
            <a:endParaRPr lang="en-NZ" dirty="0" smtClean="0"/>
          </a:p>
          <a:p>
            <a:pPr lvl="1"/>
            <a:r>
              <a:rPr lang="en-NZ" dirty="0" smtClean="0"/>
              <a:t>Sign up to </a:t>
            </a:r>
            <a:r>
              <a:rPr lang="en-NZ" dirty="0" smtClean="0"/>
              <a:t>Wikieducator and edit your user page</a:t>
            </a:r>
            <a:endParaRPr lang="en-NZ" dirty="0" smtClean="0"/>
          </a:p>
          <a:p>
            <a:pPr lvl="1"/>
            <a:r>
              <a:rPr lang="en-NZ" dirty="0" smtClean="0"/>
              <a:t>Share a lesson plan using a </a:t>
            </a:r>
            <a:r>
              <a:rPr lang="en-NZ" dirty="0" smtClean="0">
                <a:hlinkClick r:id="rId2"/>
              </a:rPr>
              <a:t>template</a:t>
            </a:r>
            <a:r>
              <a:rPr lang="en-NZ" dirty="0" smtClean="0"/>
              <a:t> on Wikieducator</a:t>
            </a:r>
          </a:p>
          <a:p>
            <a:pPr lvl="1"/>
            <a:r>
              <a:rPr lang="en-NZ" dirty="0" smtClean="0"/>
              <a:t>Afternoon project for those who want to learn wiki skills and start Wiki pages for your school and Bislama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a Wiki?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/>
          <a:lstStyle/>
          <a:p>
            <a:r>
              <a:rPr lang="en-NZ" dirty="0" smtClean="0">
                <a:hlinkClick r:id="rId2"/>
              </a:rPr>
              <a:t>Wikipedia</a:t>
            </a:r>
            <a:r>
              <a:rPr lang="en-NZ" dirty="0" smtClean="0"/>
              <a:t>                    </a:t>
            </a:r>
            <a:r>
              <a:rPr lang="en-NZ" dirty="0" smtClean="0">
                <a:solidFill>
                  <a:srgbClr val="FF0000"/>
                </a:solidFill>
              </a:rPr>
              <a:t>www.wikipedia.org</a:t>
            </a:r>
          </a:p>
          <a:p>
            <a:pPr lvl="1"/>
            <a:r>
              <a:rPr lang="en-NZ" dirty="0" smtClean="0"/>
              <a:t>English  French  Bislama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err="1" smtClean="0"/>
              <a:t>Wikibooks</a:t>
            </a:r>
            <a:r>
              <a:rPr lang="en-NZ" dirty="0" smtClean="0"/>
              <a:t>                    </a:t>
            </a:r>
            <a:r>
              <a:rPr lang="en-NZ" dirty="0" smtClean="0">
                <a:solidFill>
                  <a:srgbClr val="FF0000"/>
                </a:solidFill>
              </a:rPr>
              <a:t>www.wikibooks.org</a:t>
            </a:r>
          </a:p>
          <a:p>
            <a:pPr lvl="1"/>
            <a:r>
              <a:rPr lang="en-NZ" sz="2000" dirty="0" smtClean="0">
                <a:hlinkClick r:id="rId3"/>
              </a:rPr>
              <a:t>Guide to Managing Telecentre Networks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>
                <a:hlinkClick r:id="rId4"/>
              </a:rPr>
              <a:t>WikiEducator</a:t>
            </a:r>
            <a:r>
              <a:rPr lang="en-NZ" dirty="0" smtClean="0"/>
              <a:t>              </a:t>
            </a:r>
            <a:r>
              <a:rPr lang="en-NZ" dirty="0" smtClean="0">
                <a:solidFill>
                  <a:srgbClr val="FF0000"/>
                </a:solidFill>
              </a:rPr>
              <a:t>www.wikieducator.org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5572140"/>
            <a:ext cx="492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dirty="0" smtClean="0"/>
              <a:t>Learn basic skills and attitudes for collaborative local content development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300</Words>
  <Application>Microsoft Office PowerPoint</Application>
  <PresentationFormat>On-screen Show (4:3)</PresentationFormat>
  <Paragraphs>67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Local Content – Part 2</vt:lpstr>
      <vt:lpstr>Vanuatu’s ICT Policy</vt:lpstr>
      <vt:lpstr>Culture and indigenous knowledge</vt:lpstr>
      <vt:lpstr>Slide 4</vt:lpstr>
      <vt:lpstr>UNESCO - LINK project</vt:lpstr>
      <vt:lpstr>Canoe is the People</vt:lpstr>
      <vt:lpstr>Marovo Reef and Rainforest, Solomon Islands</vt:lpstr>
      <vt:lpstr>Practical </vt:lpstr>
      <vt:lpstr>What is a Wiki?</vt:lpstr>
      <vt:lpstr>Wikieducator Tutorial</vt:lpstr>
      <vt:lpstr>Practical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Leeming</dc:creator>
  <cp:lastModifiedBy>Leeming</cp:lastModifiedBy>
  <cp:revision>70</cp:revision>
  <dcterms:created xsi:type="dcterms:W3CDTF">2015-08-04T03:40:32Z</dcterms:created>
  <dcterms:modified xsi:type="dcterms:W3CDTF">2015-08-19T06:47:03Z</dcterms:modified>
</cp:coreProperties>
</file>